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1" r:id="rId1"/>
  </p:sldMasterIdLst>
  <p:notesMasterIdLst>
    <p:notesMasterId r:id="rId17"/>
  </p:notesMasterIdLst>
  <p:handoutMasterIdLst>
    <p:handoutMasterId r:id="rId18"/>
  </p:handoutMasterIdLst>
  <p:sldIdLst>
    <p:sldId id="724" r:id="rId2"/>
    <p:sldId id="725" r:id="rId3"/>
    <p:sldId id="726" r:id="rId4"/>
    <p:sldId id="707" r:id="rId5"/>
    <p:sldId id="727" r:id="rId6"/>
    <p:sldId id="730" r:id="rId7"/>
    <p:sldId id="728" r:id="rId8"/>
    <p:sldId id="729" r:id="rId9"/>
    <p:sldId id="731" r:id="rId10"/>
    <p:sldId id="732" r:id="rId11"/>
    <p:sldId id="733" r:id="rId12"/>
    <p:sldId id="734" r:id="rId13"/>
    <p:sldId id="735" r:id="rId14"/>
    <p:sldId id="736" r:id="rId15"/>
    <p:sldId id="737" r:id="rId16"/>
  </p:sldIdLst>
  <p:sldSz cx="9144000" cy="6858000" type="screen4x3"/>
  <p:notesSz cx="6797675" cy="9928225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0">
          <p15:clr>
            <a:srgbClr val="A4A3A4"/>
          </p15:clr>
        </p15:guide>
        <p15:guide id="2" pos="9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Codina Barbera" initials="MCB" lastIdx="2" clrIdx="0">
    <p:extLst>
      <p:ext uri="{19B8F6BF-5375-455C-9EA6-DF929625EA0E}">
        <p15:presenceInfo xmlns:p15="http://schemas.microsoft.com/office/powerpoint/2012/main" userId="S::2122002@uab.cat::534d74ef-e43e-4a5b-ad60-f34206b328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27"/>
    <a:srgbClr val="008000"/>
    <a:srgbClr val="FF6600"/>
    <a:srgbClr val="C698BB"/>
    <a:srgbClr val="B171A2"/>
    <a:srgbClr val="FFE1FF"/>
    <a:srgbClr val="FFCCFF"/>
    <a:srgbClr val="F6B100"/>
    <a:srgbClr val="C1E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3" autoAdjust="0"/>
    <p:restoredTop sz="93655" autoAdjust="0"/>
  </p:normalViewPr>
  <p:slideViewPr>
    <p:cSldViewPr>
      <p:cViewPr varScale="1">
        <p:scale>
          <a:sx n="103" d="100"/>
          <a:sy n="103" d="100"/>
        </p:scale>
        <p:origin x="1458" y="108"/>
      </p:cViewPr>
      <p:guideLst>
        <p:guide orient="horz" pos="1480"/>
        <p:guide pos="96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B12904AA-4E1F-4F59-985C-11BA80DB27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3601BBF7-459A-4812-BFCE-7D126663495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5652" name="Rectangle 4">
            <a:extLst>
              <a:ext uri="{FF2B5EF4-FFF2-40B4-BE49-F238E27FC236}">
                <a16:creationId xmlns:a16="http://schemas.microsoft.com/office/drawing/2014/main" id="{57EE4B64-989F-4FBA-B41C-21A67354070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5653" name="Rectangle 5">
            <a:extLst>
              <a:ext uri="{FF2B5EF4-FFF2-40B4-BE49-F238E27FC236}">
                <a16:creationId xmlns:a16="http://schemas.microsoft.com/office/drawing/2014/main" id="{A3197F0B-8031-47F1-B693-AAA2BA65172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431338"/>
            <a:ext cx="294481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1AB611C9-E713-414F-BAFB-69EA84D502A6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450181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C0E5DD5-C3E2-4D55-AD90-0892C7914C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4C2A9D3-6F63-45DF-B938-5B5153E33C4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A88E12BC-6C33-41A6-B711-B06812F7BD1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6E66E818-8A4B-4A0E-AFCB-28AF9EC9178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4875"/>
            <a:ext cx="498792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/>
              <a:t>Haga clic para modificar el estilo de texto del patrón</a:t>
            </a:r>
          </a:p>
          <a:p>
            <a:pPr lvl="1"/>
            <a:r>
              <a:rPr lang="es-ES" altLang="es-ES"/>
              <a:t>Segundo nivel</a:t>
            </a:r>
          </a:p>
          <a:p>
            <a:pPr lvl="2"/>
            <a:r>
              <a:rPr lang="es-ES" altLang="es-ES"/>
              <a:t>Tercer nivel</a:t>
            </a:r>
          </a:p>
          <a:p>
            <a:pPr lvl="3"/>
            <a:r>
              <a:rPr lang="es-ES" altLang="es-ES"/>
              <a:t>Cuarto nivel</a:t>
            </a:r>
          </a:p>
          <a:p>
            <a:pPr lvl="4"/>
            <a:r>
              <a:rPr lang="es-ES" altLang="es-ES"/>
              <a:t>Quinto nivel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7669831D-BA4C-46F0-ADD8-2D8EFAC762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FB2DE567-670B-461C-A473-17327EACF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31338"/>
            <a:ext cx="2944812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EF20FFED-81A2-4659-9C33-19C22903CBAB}" type="slidenum">
              <a:rPr lang="es-ES" altLang="es-ES"/>
              <a:pPr/>
              <a:t>‹Nº›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892648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1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07083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792301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287207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13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07720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14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013436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48119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2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101883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4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5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/>
          </a:p>
        </p:txBody>
      </p:sp>
    </p:spTree>
    <p:extLst>
      <p:ext uri="{BB962C8B-B14F-4D97-AF65-F5344CB8AC3E}">
        <p14:creationId xmlns:p14="http://schemas.microsoft.com/office/powerpoint/2010/main" val="231750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6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178726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7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700487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3110850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9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262190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6872" indent="-275720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2881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4033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5185" indent="-220576" algn="l" defTabSz="91753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26338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67490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08642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749794" indent="-220576" defTabSz="91753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55222D1-4DC0-4050-BC69-3F003220246C}" type="slidenum">
              <a:rPr lang="es-ES" altLang="es-ES" smtClean="0">
                <a:latin typeface="Times New Roman" pitchFamily="18" charset="0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s-ES" altLang="es-ES">
              <a:latin typeface="Times New Roman" pitchFamily="18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9163" y="746125"/>
            <a:ext cx="4959350" cy="3721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64" y="4715406"/>
            <a:ext cx="5438748" cy="44674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ES" dirty="0"/>
          </a:p>
        </p:txBody>
      </p:sp>
    </p:spTree>
    <p:extLst>
      <p:ext uri="{BB962C8B-B14F-4D97-AF65-F5344CB8AC3E}">
        <p14:creationId xmlns:p14="http://schemas.microsoft.com/office/powerpoint/2010/main" val="7317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/\\localhost\Users\cristina\Desktop\ppwerpoint%20UAB\jpgs\2.jpg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2.jpg" descr="/Users/cristina/Desktop/ppwerpoint UAB/jpgs/2.jpg"/>
          <p:cNvPicPr>
            <a:picLocks noChangeAspect="1"/>
          </p:cNvPicPr>
          <p:nvPr userDrawn="1"/>
        </p:nvPicPr>
        <p:blipFill rotWithShape="1">
          <a:blip r:embed="rId2" r:link="rId3"/>
          <a:srcRect b="58353"/>
          <a:stretch/>
        </p:blipFill>
        <p:spPr bwMode="auto">
          <a:xfrm>
            <a:off x="1" y="2"/>
            <a:ext cx="9144000" cy="6857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37869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 para editar título</a:t>
            </a:r>
            <a:endParaRPr lang="ca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797152"/>
            <a:ext cx="6400800" cy="84164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 dirty="0"/>
              <a:t>Haga clic para modificar el estilo de subtítulo del patrón</a:t>
            </a:r>
            <a:endParaRPr lang="ca-ES" dirty="0"/>
          </a:p>
        </p:txBody>
      </p:sp>
      <p:grpSp>
        <p:nvGrpSpPr>
          <p:cNvPr id="12" name="Agrupa 1"/>
          <p:cNvGrpSpPr/>
          <p:nvPr userDrawn="1"/>
        </p:nvGrpSpPr>
        <p:grpSpPr>
          <a:xfrm>
            <a:off x="467544" y="719733"/>
            <a:ext cx="5038068" cy="415198"/>
            <a:chOff x="376689" y="3476846"/>
            <a:chExt cx="7064337" cy="582187"/>
          </a:xfrm>
        </p:grpSpPr>
        <p:pic>
          <p:nvPicPr>
            <p:cNvPr id="13" name="Imatg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65" b="23573"/>
            <a:stretch/>
          </p:blipFill>
          <p:spPr>
            <a:xfrm>
              <a:off x="376689" y="3476846"/>
              <a:ext cx="4932040" cy="582187"/>
            </a:xfrm>
            <a:prstGeom prst="rect">
              <a:avLst/>
            </a:prstGeom>
          </p:spPr>
        </p:pic>
        <p:pic>
          <p:nvPicPr>
            <p:cNvPr id="14" name="Imatg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498" b="33251"/>
            <a:stretch/>
          </p:blipFill>
          <p:spPr>
            <a:xfrm>
              <a:off x="4967445" y="3476846"/>
              <a:ext cx="2473581" cy="582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787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ca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BE3F9C-75D8-4B1D-B7AC-97BA6994E8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1D6404-9978-4C0E-9614-0E82772384BC}" type="slidenum">
              <a:rPr lang="ca-ES" altLang="es-ES"/>
              <a:pPr/>
              <a:t>‹Nº›</a:t>
            </a:fld>
            <a:endParaRPr lang="ca-ES" altLang="es-ES"/>
          </a:p>
        </p:txBody>
      </p:sp>
    </p:spTree>
    <p:extLst>
      <p:ext uri="{BB962C8B-B14F-4D97-AF65-F5344CB8AC3E}">
        <p14:creationId xmlns:p14="http://schemas.microsoft.com/office/powerpoint/2010/main" val="423630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ca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ca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B280E40-DD3C-4EA0-B22A-FB884C06D8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E684BC-F2B8-48F5-8866-E7BAAD4E919B}" type="slidenum">
              <a:rPr lang="ca-ES" altLang="es-ES"/>
              <a:pPr/>
              <a:t>‹Nº›</a:t>
            </a:fld>
            <a:endParaRPr lang="ca-ES" altLang="es-ES"/>
          </a:p>
        </p:txBody>
      </p:sp>
    </p:spTree>
    <p:extLst>
      <p:ext uri="{BB962C8B-B14F-4D97-AF65-F5344CB8AC3E}">
        <p14:creationId xmlns:p14="http://schemas.microsoft.com/office/powerpoint/2010/main" val="245968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7864" y="620688"/>
            <a:ext cx="5338936" cy="796950"/>
          </a:xfrm>
        </p:spPr>
        <p:txBody>
          <a:bodyPr/>
          <a:lstStyle>
            <a:lvl1pPr algn="r">
              <a:defRPr sz="3600">
                <a:latin typeface="Calibri" panose="020F0502020204030204" pitchFamily="34" charset="0"/>
              </a:defRPr>
            </a:lvl1pPr>
          </a:lstStyle>
          <a:p>
            <a:r>
              <a:rPr lang="es-ES_tradnl" dirty="0"/>
              <a:t>Clic para editar título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2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ca-E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BD76A79-27C5-4C3F-9271-81DA866BFA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 b="1"/>
            </a:lvl1pPr>
          </a:lstStyle>
          <a:p>
            <a:fld id="{328E18C7-5E17-4923-81DE-F337DEFC23ED}" type="slidenum">
              <a:rPr lang="ca-ES" altLang="es-ES" smtClean="0"/>
              <a:pPr/>
              <a:t>‹Nº›</a:t>
            </a:fld>
            <a:endParaRPr lang="ca-ES" altLang="es-ES" dirty="0"/>
          </a:p>
        </p:txBody>
      </p:sp>
    </p:spTree>
    <p:extLst>
      <p:ext uri="{BB962C8B-B14F-4D97-AF65-F5344CB8AC3E}">
        <p14:creationId xmlns:p14="http://schemas.microsoft.com/office/powerpoint/2010/main" val="280095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dirty="0"/>
              <a:t>Clic para editar título</a:t>
            </a:r>
            <a:endParaRPr lang="ca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3B0F7E-4FA4-40DD-97CD-B70F9485E4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F1E17D-F96E-43A7-A2A5-FBDA9CF8D8C8}" type="slidenum">
              <a:rPr lang="ca-ES" altLang="es-ES"/>
              <a:pPr/>
              <a:t>‹Nº›</a:t>
            </a:fld>
            <a:endParaRPr lang="ca-ES" altLang="es-ES"/>
          </a:p>
        </p:txBody>
      </p:sp>
    </p:spTree>
    <p:extLst>
      <p:ext uri="{BB962C8B-B14F-4D97-AF65-F5344CB8AC3E}">
        <p14:creationId xmlns:p14="http://schemas.microsoft.com/office/powerpoint/2010/main" val="3798698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ca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ca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ca-E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1A8C0E-7994-467D-ABED-2BD68A0F41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1BAE60-7769-4BAE-A4E3-FED0C078A7AD}" type="slidenum">
              <a:rPr lang="ca-ES" altLang="es-ES"/>
              <a:pPr/>
              <a:t>‹Nº›</a:t>
            </a:fld>
            <a:endParaRPr lang="ca-ES" altLang="es-ES"/>
          </a:p>
        </p:txBody>
      </p:sp>
    </p:spTree>
    <p:extLst>
      <p:ext uri="{BB962C8B-B14F-4D97-AF65-F5344CB8AC3E}">
        <p14:creationId xmlns:p14="http://schemas.microsoft.com/office/powerpoint/2010/main" val="385524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dirty="0"/>
              <a:t>Clic para editar título</a:t>
            </a:r>
            <a:endParaRPr lang="ca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ca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ca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67707A7-409C-4FAD-A2B6-67100D01AA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7B6EC1-93AC-4F05-B3B9-1B302259EC71}" type="slidenum">
              <a:rPr lang="ca-ES" altLang="es-ES"/>
              <a:pPr/>
              <a:t>‹Nº›</a:t>
            </a:fld>
            <a:endParaRPr lang="ca-ES" altLang="es-ES"/>
          </a:p>
        </p:txBody>
      </p:sp>
    </p:spTree>
    <p:extLst>
      <p:ext uri="{BB962C8B-B14F-4D97-AF65-F5344CB8AC3E}">
        <p14:creationId xmlns:p14="http://schemas.microsoft.com/office/powerpoint/2010/main" val="130719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Clic para editar título</a:t>
            </a:r>
            <a:endParaRPr lang="ca-E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EE963C-3373-496F-B74C-883DD2D37B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BA6C0A-CFC2-460B-BF6E-8A01A3CB4E26}" type="slidenum">
              <a:rPr lang="ca-ES" altLang="es-ES"/>
              <a:pPr/>
              <a:t>‹Nº›</a:t>
            </a:fld>
            <a:endParaRPr lang="ca-ES" altLang="es-ES"/>
          </a:p>
        </p:txBody>
      </p:sp>
    </p:spTree>
    <p:extLst>
      <p:ext uri="{BB962C8B-B14F-4D97-AF65-F5344CB8AC3E}">
        <p14:creationId xmlns:p14="http://schemas.microsoft.com/office/powerpoint/2010/main" val="412791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68A3E1BB-97DA-4271-8D91-C5C96C7815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42519B-B7FA-4B96-9787-425DA3EF7015}" type="slidenum">
              <a:rPr lang="ca-ES" altLang="es-ES"/>
              <a:pPr/>
              <a:t>‹Nº›</a:t>
            </a:fld>
            <a:endParaRPr lang="ca-ES" altLang="es-ES"/>
          </a:p>
        </p:txBody>
      </p:sp>
    </p:spTree>
    <p:extLst>
      <p:ext uri="{BB962C8B-B14F-4D97-AF65-F5344CB8AC3E}">
        <p14:creationId xmlns:p14="http://schemas.microsoft.com/office/powerpoint/2010/main" val="3694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3008313" cy="11744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dirty="0"/>
              <a:t>Clic para editar título</a:t>
            </a:r>
            <a:endParaRPr lang="ca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764704"/>
            <a:ext cx="5111750" cy="536145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ca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C96438-5851-4C41-BBCE-0533088833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135684-3FDE-49C9-A9F6-463AC9D9518F}" type="slidenum">
              <a:rPr lang="ca-ES" altLang="es-ES"/>
              <a:pPr/>
              <a:t>‹Nº›</a:t>
            </a:fld>
            <a:endParaRPr lang="ca-ES" altLang="es-ES"/>
          </a:p>
        </p:txBody>
      </p:sp>
    </p:spTree>
    <p:extLst>
      <p:ext uri="{BB962C8B-B14F-4D97-AF65-F5344CB8AC3E}">
        <p14:creationId xmlns:p14="http://schemas.microsoft.com/office/powerpoint/2010/main" val="3710937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ca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a-ES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A75EA8-919E-4FE0-8067-4294BF91BA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83A5F-D5C4-495F-9AE1-E77060245215}" type="slidenum">
              <a:rPr lang="ca-ES" altLang="es-ES"/>
              <a:pPr/>
              <a:t>‹Nº›</a:t>
            </a:fld>
            <a:endParaRPr lang="ca-ES" altLang="es-ES"/>
          </a:p>
        </p:txBody>
      </p:sp>
    </p:spTree>
    <p:extLst>
      <p:ext uri="{BB962C8B-B14F-4D97-AF65-F5344CB8AC3E}">
        <p14:creationId xmlns:p14="http://schemas.microsoft.com/office/powerpoint/2010/main" val="14986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60098" name="Rectangle 2">
            <a:extLst>
              <a:ext uri="{FF2B5EF4-FFF2-40B4-BE49-F238E27FC236}">
                <a16:creationId xmlns:a16="http://schemas.microsoft.com/office/drawing/2014/main" id="{CC9F9F91-D683-46B2-9B2B-4D2898421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31840" y="620688"/>
            <a:ext cx="5554960" cy="7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a-ES" altLang="es-ES" dirty="0"/>
              <a:t>Feu clic aquí per editar l'estil de títol del patró</a:t>
            </a:r>
          </a:p>
        </p:txBody>
      </p:sp>
      <p:sp>
        <p:nvSpPr>
          <p:cNvPr id="260099" name="Rectangle 3">
            <a:extLst>
              <a:ext uri="{FF2B5EF4-FFF2-40B4-BE49-F238E27FC236}">
                <a16:creationId xmlns:a16="http://schemas.microsoft.com/office/drawing/2014/main" id="{9A4699C1-500C-4902-83D1-44BB0A5196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199" y="1600200"/>
            <a:ext cx="868679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a-ES" altLang="es-ES" dirty="0"/>
              <a:t>Feu clic aquí per editar els estils de text del patró</a:t>
            </a:r>
          </a:p>
          <a:p>
            <a:pPr lvl="1"/>
            <a:r>
              <a:rPr lang="ca-ES" altLang="es-ES" dirty="0"/>
              <a:t>Segon nivell</a:t>
            </a:r>
          </a:p>
          <a:p>
            <a:pPr lvl="2"/>
            <a:r>
              <a:rPr lang="ca-ES" altLang="es-ES" dirty="0"/>
              <a:t>Tercer nivell</a:t>
            </a:r>
          </a:p>
          <a:p>
            <a:pPr lvl="3"/>
            <a:r>
              <a:rPr lang="ca-ES" altLang="es-ES" dirty="0"/>
              <a:t>Quart nivell</a:t>
            </a:r>
          </a:p>
          <a:p>
            <a:pPr lvl="4"/>
            <a:r>
              <a:rPr lang="ca-ES" altLang="es-ES" dirty="0"/>
              <a:t>Cinquè nivell</a:t>
            </a:r>
          </a:p>
        </p:txBody>
      </p:sp>
      <p:sp>
        <p:nvSpPr>
          <p:cNvPr id="260102" name="Rectangle 6">
            <a:extLst>
              <a:ext uri="{FF2B5EF4-FFF2-40B4-BE49-F238E27FC236}">
                <a16:creationId xmlns:a16="http://schemas.microsoft.com/office/drawing/2014/main" id="{96C8BFCB-026B-4886-9640-6A48D74DEC8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6456" y="6381750"/>
            <a:ext cx="467544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DB6E338C-FC48-4C7B-A73B-68F0A29C1942}" type="slidenum">
              <a:rPr lang="ca-ES" altLang="es-ES" smtClean="0"/>
              <a:pPr/>
              <a:t>‹Nº›</a:t>
            </a:fld>
            <a:endParaRPr lang="ca-ES" altLang="es-ES" dirty="0"/>
          </a:p>
        </p:txBody>
      </p:sp>
      <p:pic>
        <p:nvPicPr>
          <p:cNvPr id="9" name="Imatg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27" y="6122907"/>
            <a:ext cx="1038505" cy="7350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0" r:id="rId4"/>
    <p:sldLayoutId id="2147483659" r:id="rId5"/>
    <p:sldLayoutId id="2147483658" r:id="rId6"/>
    <p:sldLayoutId id="2147483657" r:id="rId7"/>
    <p:sldLayoutId id="2147483656" r:id="rId8"/>
    <p:sldLayoutId id="2147483655" r:id="rId9"/>
    <p:sldLayoutId id="2147483654" r:id="rId10"/>
    <p:sldLayoutId id="2147483653" r:id="rId1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9535C0C-5744-46FE-9731-6913E8ADD4AE}"/>
              </a:ext>
            </a:extLst>
          </p:cNvPr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rgbClr val="00472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Google Shape;308;p44">
            <a:extLst>
              <a:ext uri="{FF2B5EF4-FFF2-40B4-BE49-F238E27FC236}">
                <a16:creationId xmlns:a16="http://schemas.microsoft.com/office/drawing/2014/main" id="{76110886-E096-42CC-9803-5DDF14E1C5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897560" y="5157192"/>
            <a:ext cx="3312368" cy="882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ca-ES" sz="1400" b="1" dirty="0">
                <a:latin typeface="Roboto Condensed Light" panose="020B0604020202020204" charset="0"/>
                <a:ea typeface="Roboto Condensed Light" panose="020B0604020202020204" charset="0"/>
              </a:rPr>
              <a:t>Angel Sacristán Ruiz</a:t>
            </a:r>
            <a:br>
              <a:rPr lang="ca-ES" sz="1400" b="1" dirty="0">
                <a:latin typeface="Roboto Condensed Light" panose="020B0604020202020204" charset="0"/>
                <a:ea typeface="Roboto Condensed Light" panose="020B0604020202020204" charset="0"/>
              </a:rPr>
            </a:br>
            <a:r>
              <a:rPr lang="ca-ES" sz="1400" b="1" dirty="0">
                <a:latin typeface="Roboto Condensed Light" panose="020B0604020202020204" charset="0"/>
                <a:ea typeface="Roboto Condensed Light" panose="020B0604020202020204" charset="0"/>
              </a:rPr>
              <a:t>1457243</a:t>
            </a:r>
            <a:br>
              <a:rPr lang="ca-ES" sz="1400" b="1" dirty="0">
                <a:latin typeface="Roboto Condensed Light" panose="020B0604020202020204" charset="0"/>
                <a:ea typeface="Roboto Condensed Light" panose="020B0604020202020204" charset="0"/>
              </a:rPr>
            </a:br>
            <a:r>
              <a:rPr lang="ca-ES" sz="1400" b="1" dirty="0" err="1">
                <a:latin typeface="Roboto Condensed Light" panose="020B0604020202020204" charset="0"/>
                <a:ea typeface="Roboto Condensed Light" panose="020B0604020202020204" charset="0"/>
              </a:rPr>
              <a:t>Tutoritzat</a:t>
            </a:r>
            <a:r>
              <a:rPr lang="ca-ES" sz="1400" b="1" dirty="0">
                <a:latin typeface="Roboto Condensed Light" panose="020B0604020202020204" charset="0"/>
                <a:ea typeface="Roboto Condensed Light" panose="020B0604020202020204" charset="0"/>
              </a:rPr>
              <a:t> per Marc Talló </a:t>
            </a:r>
            <a:r>
              <a:rPr lang="ca-ES" sz="1400" b="1" dirty="0" err="1">
                <a:latin typeface="Roboto Condensed Light" panose="020B0604020202020204" charset="0"/>
                <a:ea typeface="Roboto Condensed Light" panose="020B0604020202020204" charset="0"/>
              </a:rPr>
              <a:t>Sendra</a:t>
            </a:r>
            <a:endParaRPr lang="ca-ES" sz="1400" b="1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57B220F-0A14-4557-BE20-9F987361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010210"/>
            <a:ext cx="2066875" cy="12727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2016E-E73D-40FD-96E0-E76E110F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663626"/>
            <a:ext cx="4876800" cy="561975"/>
          </a:xfrm>
          <a:prstGeom prst="rect">
            <a:avLst/>
          </a:prstGeom>
        </p:spPr>
      </p:pic>
      <p:sp>
        <p:nvSpPr>
          <p:cNvPr id="13" name="Google Shape;308;p44">
            <a:extLst>
              <a:ext uri="{FF2B5EF4-FFF2-40B4-BE49-F238E27FC236}">
                <a16:creationId xmlns:a16="http://schemas.microsoft.com/office/drawing/2014/main" id="{8117F7A2-3C4A-40B8-AE8C-9E26554A7EEA}"/>
              </a:ext>
            </a:extLst>
          </p:cNvPr>
          <p:cNvSpPr txBox="1">
            <a:spLocks/>
          </p:cNvSpPr>
          <p:nvPr/>
        </p:nvSpPr>
        <p:spPr bwMode="auto">
          <a:xfrm>
            <a:off x="2248141" y="2060848"/>
            <a:ext cx="4680520" cy="439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b="1" kern="0" dirty="0">
                <a:solidFill>
                  <a:schemeClr val="bg1">
                    <a:lumMod val="6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ESDi - Escola Superior de Disseny</a:t>
            </a:r>
          </a:p>
        </p:txBody>
      </p:sp>
      <p:sp>
        <p:nvSpPr>
          <p:cNvPr id="14" name="Google Shape;308;p44">
            <a:extLst>
              <a:ext uri="{FF2B5EF4-FFF2-40B4-BE49-F238E27FC236}">
                <a16:creationId xmlns:a16="http://schemas.microsoft.com/office/drawing/2014/main" id="{E386BB27-9027-4202-8CB8-AB1FD16FC2F9}"/>
              </a:ext>
            </a:extLst>
          </p:cNvPr>
          <p:cNvSpPr txBox="1">
            <a:spLocks/>
          </p:cNvSpPr>
          <p:nvPr/>
        </p:nvSpPr>
        <p:spPr bwMode="auto">
          <a:xfrm>
            <a:off x="2248141" y="2389262"/>
            <a:ext cx="4680520" cy="45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b="1" kern="0" dirty="0">
                <a:solidFill>
                  <a:schemeClr val="bg1">
                    <a:lumMod val="6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ESDisponible</a:t>
            </a:r>
          </a:p>
        </p:txBody>
      </p:sp>
      <p:pic>
        <p:nvPicPr>
          <p:cNvPr id="1026" name="Picture 2" descr="ESDi Escola Superior de Disseny - YouTube">
            <a:extLst>
              <a:ext uri="{FF2B5EF4-FFF2-40B4-BE49-F238E27FC236}">
                <a16:creationId xmlns:a16="http://schemas.microsoft.com/office/drawing/2014/main" id="{E7D9FFE6-1983-49EC-8E8C-F56D6720B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2" b="25259"/>
          <a:stretch/>
        </p:blipFill>
        <p:spPr bwMode="auto">
          <a:xfrm>
            <a:off x="5845157" y="3089377"/>
            <a:ext cx="2186470" cy="1114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65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2159F-7029-45D2-9A55-3D669C8D36A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19AC6B01-71DE-4513-B815-4D8DC7FC78D0}"/>
              </a:ext>
            </a:extLst>
          </p:cNvPr>
          <p:cNvSpPr txBox="1">
            <a:spLocks/>
          </p:cNvSpPr>
          <p:nvPr/>
        </p:nvSpPr>
        <p:spPr>
          <a:xfrm>
            <a:off x="7092280" y="836712"/>
            <a:ext cx="1800200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RESULTATS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AC7BCA8-72FB-48E0-8D6D-E8466B08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166218"/>
            <a:ext cx="7914680" cy="4287118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308;p44">
            <a:extLst>
              <a:ext uri="{FF2B5EF4-FFF2-40B4-BE49-F238E27FC236}">
                <a16:creationId xmlns:a16="http://schemas.microsoft.com/office/drawing/2014/main" id="{92F1A8B4-2976-42A5-8781-1EF393EC203A}"/>
              </a:ext>
            </a:extLst>
          </p:cNvPr>
          <p:cNvSpPr txBox="1">
            <a:spLocks/>
          </p:cNvSpPr>
          <p:nvPr/>
        </p:nvSpPr>
        <p:spPr>
          <a:xfrm>
            <a:off x="3563888" y="1556792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ORDINADOR</a:t>
            </a:r>
          </a:p>
        </p:txBody>
      </p:sp>
    </p:spTree>
    <p:extLst>
      <p:ext uri="{BB962C8B-B14F-4D97-AF65-F5344CB8AC3E}">
        <p14:creationId xmlns:p14="http://schemas.microsoft.com/office/powerpoint/2010/main" val="309357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2159F-7029-45D2-9A55-3D669C8D36A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19AC6B01-71DE-4513-B815-4D8DC7FC78D0}"/>
              </a:ext>
            </a:extLst>
          </p:cNvPr>
          <p:cNvSpPr txBox="1">
            <a:spLocks/>
          </p:cNvSpPr>
          <p:nvPr/>
        </p:nvSpPr>
        <p:spPr>
          <a:xfrm>
            <a:off x="7092280" y="836712"/>
            <a:ext cx="1800200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RESULTATS</a:t>
            </a:r>
          </a:p>
        </p:txBody>
      </p:sp>
      <p:sp>
        <p:nvSpPr>
          <p:cNvPr id="10" name="Google Shape;308;p44">
            <a:extLst>
              <a:ext uri="{FF2B5EF4-FFF2-40B4-BE49-F238E27FC236}">
                <a16:creationId xmlns:a16="http://schemas.microsoft.com/office/drawing/2014/main" id="{5B02625C-6D74-4EF7-9341-C97152E77CAA}"/>
              </a:ext>
            </a:extLst>
          </p:cNvPr>
          <p:cNvSpPr txBox="1">
            <a:spLocks/>
          </p:cNvSpPr>
          <p:nvPr/>
        </p:nvSpPr>
        <p:spPr>
          <a:xfrm>
            <a:off x="3711912" y="1075965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MÒBIL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590FA84-92F1-462C-9405-F2FB85524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578" y="2026092"/>
            <a:ext cx="1924764" cy="4165674"/>
          </a:xfrm>
          <a:prstGeom prst="rect">
            <a:avLst/>
          </a:prstGeom>
        </p:spPr>
      </p:pic>
      <p:pic>
        <p:nvPicPr>
          <p:cNvPr id="14" name="Imagen 13" descr="Texto, Carta&#10;&#10;Descripción generada automáticamente">
            <a:extLst>
              <a:ext uri="{FF2B5EF4-FFF2-40B4-BE49-F238E27FC236}">
                <a16:creationId xmlns:a16="http://schemas.microsoft.com/office/drawing/2014/main" id="{A87E6851-2518-41F5-9D64-09D554C16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138" y="2026092"/>
            <a:ext cx="1941270" cy="4165674"/>
          </a:xfrm>
          <a:prstGeom prst="rect">
            <a:avLst/>
          </a:prstGeom>
        </p:spPr>
      </p:pic>
      <p:pic>
        <p:nvPicPr>
          <p:cNvPr id="16" name="2021-06-27 21-26-49">
            <a:hlinkClick r:id="" action="ppaction://media"/>
            <a:extLst>
              <a:ext uri="{FF2B5EF4-FFF2-40B4-BE49-F238E27FC236}">
                <a16:creationId xmlns:a16="http://schemas.microsoft.com/office/drawing/2014/main" id="{0BBFF5E1-3CF2-470D-A186-563EE6ABE9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7180" r="37621"/>
          <a:stretch/>
        </p:blipFill>
        <p:spPr>
          <a:xfrm>
            <a:off x="3639904" y="1542578"/>
            <a:ext cx="2232248" cy="4982766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81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8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2159F-7029-45D2-9A55-3D669C8D36A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19AC6B01-71DE-4513-B815-4D8DC7FC78D0}"/>
              </a:ext>
            </a:extLst>
          </p:cNvPr>
          <p:cNvSpPr txBox="1">
            <a:spLocks/>
          </p:cNvSpPr>
          <p:nvPr/>
        </p:nvSpPr>
        <p:spPr>
          <a:xfrm>
            <a:off x="7596336" y="836712"/>
            <a:ext cx="1296144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PROVES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2D311D8-640B-4706-8F66-2B89D5F3C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330" y="2064334"/>
            <a:ext cx="2022829" cy="437791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5BD952A-66B5-4C89-A3F4-B133CA19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553" y="2064334"/>
            <a:ext cx="2173103" cy="437791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420488D-3423-405B-BD2B-6F160CF65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049" y="2064334"/>
            <a:ext cx="2156114" cy="437791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Google Shape;308;p44">
            <a:extLst>
              <a:ext uri="{FF2B5EF4-FFF2-40B4-BE49-F238E27FC236}">
                <a16:creationId xmlns:a16="http://schemas.microsoft.com/office/drawing/2014/main" id="{2C58ED9A-12C6-415C-8D6A-B97E1493D1A1}"/>
              </a:ext>
            </a:extLst>
          </p:cNvPr>
          <p:cNvSpPr txBox="1">
            <a:spLocks/>
          </p:cNvSpPr>
          <p:nvPr/>
        </p:nvSpPr>
        <p:spPr>
          <a:xfrm>
            <a:off x="1187624" y="1484784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CAMP OBLIGATORI</a:t>
            </a:r>
          </a:p>
        </p:txBody>
      </p:sp>
      <p:sp>
        <p:nvSpPr>
          <p:cNvPr id="20" name="Google Shape;308;p44">
            <a:extLst>
              <a:ext uri="{FF2B5EF4-FFF2-40B4-BE49-F238E27FC236}">
                <a16:creationId xmlns:a16="http://schemas.microsoft.com/office/drawing/2014/main" id="{A639EA69-5993-4F54-902C-A73EBA77813E}"/>
              </a:ext>
            </a:extLst>
          </p:cNvPr>
          <p:cNvSpPr txBox="1">
            <a:spLocks/>
          </p:cNvSpPr>
          <p:nvPr/>
        </p:nvSpPr>
        <p:spPr>
          <a:xfrm>
            <a:off x="3823800" y="1484784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OPCIÓ OBLIGATÒRIA</a:t>
            </a:r>
          </a:p>
        </p:txBody>
      </p:sp>
      <p:sp>
        <p:nvSpPr>
          <p:cNvPr id="22" name="Google Shape;308;p44">
            <a:extLst>
              <a:ext uri="{FF2B5EF4-FFF2-40B4-BE49-F238E27FC236}">
                <a16:creationId xmlns:a16="http://schemas.microsoft.com/office/drawing/2014/main" id="{015334F1-60D8-4A44-987C-8D7E2C43E30F}"/>
              </a:ext>
            </a:extLst>
          </p:cNvPr>
          <p:cNvSpPr txBox="1">
            <a:spLocks/>
          </p:cNvSpPr>
          <p:nvPr/>
        </p:nvSpPr>
        <p:spPr>
          <a:xfrm>
            <a:off x="6575593" y="1484784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USUARI INCORRECTE</a:t>
            </a:r>
          </a:p>
        </p:txBody>
      </p:sp>
    </p:spTree>
    <p:extLst>
      <p:ext uri="{BB962C8B-B14F-4D97-AF65-F5344CB8AC3E}">
        <p14:creationId xmlns:p14="http://schemas.microsoft.com/office/powerpoint/2010/main" val="749585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2159F-7029-45D2-9A55-3D669C8D36A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19AC6B01-71DE-4513-B815-4D8DC7FC78D0}"/>
              </a:ext>
            </a:extLst>
          </p:cNvPr>
          <p:cNvSpPr txBox="1">
            <a:spLocks/>
          </p:cNvSpPr>
          <p:nvPr/>
        </p:nvSpPr>
        <p:spPr>
          <a:xfrm>
            <a:off x="6732240" y="836712"/>
            <a:ext cx="2160240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CONCLUSIONS</a:t>
            </a:r>
          </a:p>
        </p:txBody>
      </p:sp>
      <p:grpSp>
        <p:nvGrpSpPr>
          <p:cNvPr id="48" name="Google Shape;528;p56">
            <a:extLst>
              <a:ext uri="{FF2B5EF4-FFF2-40B4-BE49-F238E27FC236}">
                <a16:creationId xmlns:a16="http://schemas.microsoft.com/office/drawing/2014/main" id="{669B0E6B-D19C-453E-B04C-FF6DE9D5D9F5}"/>
              </a:ext>
            </a:extLst>
          </p:cNvPr>
          <p:cNvGrpSpPr/>
          <p:nvPr/>
        </p:nvGrpSpPr>
        <p:grpSpPr>
          <a:xfrm>
            <a:off x="3995936" y="3645024"/>
            <a:ext cx="3555214" cy="1103532"/>
            <a:chOff x="3636333" y="3431130"/>
            <a:chExt cx="3021343" cy="937819"/>
          </a:xfr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9" name="Google Shape;529;p56">
              <a:extLst>
                <a:ext uri="{FF2B5EF4-FFF2-40B4-BE49-F238E27FC236}">
                  <a16:creationId xmlns:a16="http://schemas.microsoft.com/office/drawing/2014/main" id="{D9C42D6C-E806-46DA-BA89-95321C17650C}"/>
                </a:ext>
              </a:extLst>
            </p:cNvPr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530;p56">
              <a:extLst>
                <a:ext uri="{FF2B5EF4-FFF2-40B4-BE49-F238E27FC236}">
                  <a16:creationId xmlns:a16="http://schemas.microsoft.com/office/drawing/2014/main" id="{AAB519CE-6B9E-4F75-B73D-4EFBE98FECA9}"/>
                </a:ext>
              </a:extLst>
            </p:cNvPr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1" name="Google Shape;531;p56">
              <a:extLst>
                <a:ext uri="{FF2B5EF4-FFF2-40B4-BE49-F238E27FC236}">
                  <a16:creationId xmlns:a16="http://schemas.microsoft.com/office/drawing/2014/main" id="{0D22DA18-D82D-43C7-AD6F-A899EE2D2125}"/>
                </a:ext>
              </a:extLst>
            </p:cNvPr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grp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532;p56">
              <a:extLst>
                <a:ext uri="{FF2B5EF4-FFF2-40B4-BE49-F238E27FC236}">
                  <a16:creationId xmlns:a16="http://schemas.microsoft.com/office/drawing/2014/main" id="{ED8112A0-4FBF-4985-B96F-B252B18F8B4A}"/>
                </a:ext>
              </a:extLst>
            </p:cNvPr>
            <p:cNvSpPr/>
            <p:nvPr/>
          </p:nvSpPr>
          <p:spPr>
            <a:xfrm>
              <a:off x="3871413" y="3746358"/>
              <a:ext cx="327817" cy="307327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3;p56">
            <a:extLst>
              <a:ext uri="{FF2B5EF4-FFF2-40B4-BE49-F238E27FC236}">
                <a16:creationId xmlns:a16="http://schemas.microsoft.com/office/drawing/2014/main" id="{BA5EAE11-E2D8-4212-A1F8-157C5CB8D1E2}"/>
              </a:ext>
            </a:extLst>
          </p:cNvPr>
          <p:cNvGrpSpPr/>
          <p:nvPr/>
        </p:nvGrpSpPr>
        <p:grpSpPr>
          <a:xfrm>
            <a:off x="1678372" y="2752985"/>
            <a:ext cx="3789589" cy="1103532"/>
            <a:chOff x="1666788" y="2673044"/>
            <a:chExt cx="3220523" cy="937819"/>
          </a:xfr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4" name="Google Shape;534;p56">
              <a:extLst>
                <a:ext uri="{FF2B5EF4-FFF2-40B4-BE49-F238E27FC236}">
                  <a16:creationId xmlns:a16="http://schemas.microsoft.com/office/drawing/2014/main" id="{A3ABBE47-28F0-45E5-BF23-CE550B371DAA}"/>
                </a:ext>
              </a:extLst>
            </p:cNvPr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535;p56">
              <a:extLst>
                <a:ext uri="{FF2B5EF4-FFF2-40B4-BE49-F238E27FC236}">
                  <a16:creationId xmlns:a16="http://schemas.microsoft.com/office/drawing/2014/main" id="{F9FE23B1-1118-4531-99E3-224F3F169C31}"/>
                </a:ext>
              </a:extLst>
            </p:cNvPr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56" name="Google Shape;536;p56">
              <a:extLst>
                <a:ext uri="{FF2B5EF4-FFF2-40B4-BE49-F238E27FC236}">
                  <a16:creationId xmlns:a16="http://schemas.microsoft.com/office/drawing/2014/main" id="{3D14BBFB-DA63-4F53-8E1E-D3E0D5DF3DAF}"/>
                </a:ext>
              </a:extLst>
            </p:cNvPr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grp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" name="Google Shape;537;p56">
              <a:extLst>
                <a:ext uri="{FF2B5EF4-FFF2-40B4-BE49-F238E27FC236}">
                  <a16:creationId xmlns:a16="http://schemas.microsoft.com/office/drawing/2014/main" id="{37FF69F4-C214-49D5-A310-03EEAC446944}"/>
                </a:ext>
              </a:extLst>
            </p:cNvPr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  <a:grpFill/>
          </p:grpSpPr>
          <p:sp>
            <p:nvSpPr>
              <p:cNvPr id="58" name="Google Shape;538;p56">
                <a:extLst>
                  <a:ext uri="{FF2B5EF4-FFF2-40B4-BE49-F238E27FC236}">
                    <a16:creationId xmlns:a16="http://schemas.microsoft.com/office/drawing/2014/main" id="{E4421FD6-C7AA-49E8-B5B3-5934BC93D9EE}"/>
                  </a:ext>
                </a:extLst>
              </p:cNvPr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grpFill/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39;p56">
                <a:extLst>
                  <a:ext uri="{FF2B5EF4-FFF2-40B4-BE49-F238E27FC236}">
                    <a16:creationId xmlns:a16="http://schemas.microsoft.com/office/drawing/2014/main" id="{CF64A1BE-38FB-46CB-91A2-1F48ED8402B5}"/>
                  </a:ext>
                </a:extLst>
              </p:cNvPr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540;p56">
                <a:extLst>
                  <a:ext uri="{FF2B5EF4-FFF2-40B4-BE49-F238E27FC236}">
                    <a16:creationId xmlns:a16="http://schemas.microsoft.com/office/drawing/2014/main" id="{A4FDA291-DE8E-421B-84DC-B576BA50F343}"/>
                  </a:ext>
                </a:extLst>
              </p:cNvPr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541;p56">
                <a:extLst>
                  <a:ext uri="{FF2B5EF4-FFF2-40B4-BE49-F238E27FC236}">
                    <a16:creationId xmlns:a16="http://schemas.microsoft.com/office/drawing/2014/main" id="{97D21EB0-95B5-43E2-8E44-01F768F8DC43}"/>
                  </a:ext>
                </a:extLst>
              </p:cNvPr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542;p56">
                <a:extLst>
                  <a:ext uri="{FF2B5EF4-FFF2-40B4-BE49-F238E27FC236}">
                    <a16:creationId xmlns:a16="http://schemas.microsoft.com/office/drawing/2014/main" id="{A6D674A0-5BE4-4E49-8706-DCA0494F8159}"/>
                  </a:ext>
                </a:extLst>
              </p:cNvPr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543;p56">
                <a:extLst>
                  <a:ext uri="{FF2B5EF4-FFF2-40B4-BE49-F238E27FC236}">
                    <a16:creationId xmlns:a16="http://schemas.microsoft.com/office/drawing/2014/main" id="{85D1FD26-088B-4D0B-A906-F6241F055F03}"/>
                  </a:ext>
                </a:extLst>
              </p:cNvPr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" name="Google Shape;544;p56">
            <a:extLst>
              <a:ext uri="{FF2B5EF4-FFF2-40B4-BE49-F238E27FC236}">
                <a16:creationId xmlns:a16="http://schemas.microsoft.com/office/drawing/2014/main" id="{B6F3A9B9-633A-4DC3-8D9F-4D09D3CF2BA1}"/>
              </a:ext>
            </a:extLst>
          </p:cNvPr>
          <p:cNvGrpSpPr/>
          <p:nvPr/>
        </p:nvGrpSpPr>
        <p:grpSpPr>
          <a:xfrm>
            <a:off x="3987951" y="1858504"/>
            <a:ext cx="3547089" cy="1103532"/>
            <a:chOff x="3629547" y="1912884"/>
            <a:chExt cx="3014438" cy="937819"/>
          </a:xfr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5" name="Google Shape;546;p56">
              <a:extLst>
                <a:ext uri="{FF2B5EF4-FFF2-40B4-BE49-F238E27FC236}">
                  <a16:creationId xmlns:a16="http://schemas.microsoft.com/office/drawing/2014/main" id="{EC2B4D59-9A92-407B-B4C5-9EAD8A079B2D}"/>
                </a:ext>
              </a:extLst>
            </p:cNvPr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545;p56">
              <a:extLst>
                <a:ext uri="{FF2B5EF4-FFF2-40B4-BE49-F238E27FC236}">
                  <a16:creationId xmlns:a16="http://schemas.microsoft.com/office/drawing/2014/main" id="{D1644B26-C454-4746-BBC8-0920FBF2C425}"/>
                </a:ext>
              </a:extLst>
            </p:cNvPr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7" name="Google Shape;547;p56">
              <a:extLst>
                <a:ext uri="{FF2B5EF4-FFF2-40B4-BE49-F238E27FC236}">
                  <a16:creationId xmlns:a16="http://schemas.microsoft.com/office/drawing/2014/main" id="{6D73437E-E243-4B9C-859E-6C7DA70B1014}"/>
                </a:ext>
              </a:extLst>
            </p:cNvPr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grpFill/>
            <a:ln w="19050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1" name="Google Shape;308;p44">
            <a:extLst>
              <a:ext uri="{FF2B5EF4-FFF2-40B4-BE49-F238E27FC236}">
                <a16:creationId xmlns:a16="http://schemas.microsoft.com/office/drawing/2014/main" id="{17EBEA92-C594-41AB-A579-05D27D7EB8D4}"/>
              </a:ext>
            </a:extLst>
          </p:cNvPr>
          <p:cNvSpPr txBox="1">
            <a:spLocks/>
          </p:cNvSpPr>
          <p:nvPr/>
        </p:nvSpPr>
        <p:spPr>
          <a:xfrm>
            <a:off x="5910720" y="1791590"/>
            <a:ext cx="1624320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CONEIXEMENTS </a:t>
            </a:r>
            <a:endParaRPr lang="ca-E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2" name="Google Shape;308;p44">
            <a:extLst>
              <a:ext uri="{FF2B5EF4-FFF2-40B4-BE49-F238E27FC236}">
                <a16:creationId xmlns:a16="http://schemas.microsoft.com/office/drawing/2014/main" id="{D5548599-EFEE-472A-BE69-CFF8C88CF9FB}"/>
              </a:ext>
            </a:extLst>
          </p:cNvPr>
          <p:cNvSpPr txBox="1">
            <a:spLocks/>
          </p:cNvSpPr>
          <p:nvPr/>
        </p:nvSpPr>
        <p:spPr>
          <a:xfrm>
            <a:off x="5446403" y="2115293"/>
            <a:ext cx="2088232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Enginyeria del Software </a:t>
            </a:r>
            <a:endParaRPr lang="ca-ES" sz="2000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3" name="Google Shape;308;p44">
            <a:extLst>
              <a:ext uri="{FF2B5EF4-FFF2-40B4-BE49-F238E27FC236}">
                <a16:creationId xmlns:a16="http://schemas.microsoft.com/office/drawing/2014/main" id="{06764ABC-8087-4E46-A3E4-6D272CDBBD1E}"/>
              </a:ext>
            </a:extLst>
          </p:cNvPr>
          <p:cNvSpPr txBox="1">
            <a:spLocks/>
          </p:cNvSpPr>
          <p:nvPr/>
        </p:nvSpPr>
        <p:spPr>
          <a:xfrm>
            <a:off x="1678372" y="2698775"/>
            <a:ext cx="1008069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CREACIÓ </a:t>
            </a:r>
            <a:endParaRPr lang="ca-E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4" name="Google Shape;308;p44">
            <a:extLst>
              <a:ext uri="{FF2B5EF4-FFF2-40B4-BE49-F238E27FC236}">
                <a16:creationId xmlns:a16="http://schemas.microsoft.com/office/drawing/2014/main" id="{0799F2D6-5C85-4BE8-97F2-60735EF78C6C}"/>
              </a:ext>
            </a:extLst>
          </p:cNvPr>
          <p:cNvSpPr txBox="1">
            <a:spLocks/>
          </p:cNvSpPr>
          <p:nvPr/>
        </p:nvSpPr>
        <p:spPr>
          <a:xfrm>
            <a:off x="1673324" y="3023839"/>
            <a:ext cx="2593509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Desenvolupament des de zero</a:t>
            </a:r>
            <a:endParaRPr lang="ca-ES" sz="2000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7" name="Google Shape;530;p56">
            <a:extLst>
              <a:ext uri="{FF2B5EF4-FFF2-40B4-BE49-F238E27FC236}">
                <a16:creationId xmlns:a16="http://schemas.microsoft.com/office/drawing/2014/main" id="{79E2F520-68C8-4B11-8B81-EC35B4975155}"/>
              </a:ext>
            </a:extLst>
          </p:cNvPr>
          <p:cNvSpPr/>
          <p:nvPr/>
        </p:nvSpPr>
        <p:spPr>
          <a:xfrm rot="16200000">
            <a:off x="4027137" y="2035717"/>
            <a:ext cx="884076" cy="765018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308;p44">
            <a:extLst>
              <a:ext uri="{FF2B5EF4-FFF2-40B4-BE49-F238E27FC236}">
                <a16:creationId xmlns:a16="http://schemas.microsoft.com/office/drawing/2014/main" id="{102A148E-F0A8-41E1-995E-B2C5F546B442}"/>
              </a:ext>
            </a:extLst>
          </p:cNvPr>
          <p:cNvSpPr txBox="1">
            <a:spLocks/>
          </p:cNvSpPr>
          <p:nvPr/>
        </p:nvSpPr>
        <p:spPr>
          <a:xfrm>
            <a:off x="6160340" y="3564301"/>
            <a:ext cx="1374295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RESPONSIVE </a:t>
            </a:r>
            <a:endParaRPr lang="ca-E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6" name="Google Shape;308;p44">
            <a:extLst>
              <a:ext uri="{FF2B5EF4-FFF2-40B4-BE49-F238E27FC236}">
                <a16:creationId xmlns:a16="http://schemas.microsoft.com/office/drawing/2014/main" id="{C69583F1-FED0-4AC8-8FF6-A205F440ED29}"/>
              </a:ext>
            </a:extLst>
          </p:cNvPr>
          <p:cNvSpPr txBox="1">
            <a:spLocks/>
          </p:cNvSpPr>
          <p:nvPr/>
        </p:nvSpPr>
        <p:spPr>
          <a:xfrm>
            <a:off x="5731300" y="3909126"/>
            <a:ext cx="1803335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Qualsevol dispositiu</a:t>
            </a:r>
          </a:p>
        </p:txBody>
      </p:sp>
      <p:sp>
        <p:nvSpPr>
          <p:cNvPr id="70" name="Google Shape;5910;p76">
            <a:extLst>
              <a:ext uri="{FF2B5EF4-FFF2-40B4-BE49-F238E27FC236}">
                <a16:creationId xmlns:a16="http://schemas.microsoft.com/office/drawing/2014/main" id="{818BE5F1-E198-4AFB-9E75-09E761CD87D6}"/>
              </a:ext>
            </a:extLst>
          </p:cNvPr>
          <p:cNvSpPr/>
          <p:nvPr/>
        </p:nvSpPr>
        <p:spPr>
          <a:xfrm>
            <a:off x="4267086" y="2213674"/>
            <a:ext cx="395635" cy="395635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" name="Rectangle 67">
            <a:extLst>
              <a:ext uri="{FF2B5EF4-FFF2-40B4-BE49-F238E27FC236}">
                <a16:creationId xmlns:a16="http://schemas.microsoft.com/office/drawing/2014/main" id="{93942F99-E1D3-4DAC-9307-A18EFCAC4611}"/>
              </a:ext>
            </a:extLst>
          </p:cNvPr>
          <p:cNvSpPr/>
          <p:nvPr/>
        </p:nvSpPr>
        <p:spPr>
          <a:xfrm>
            <a:off x="1673324" y="5229199"/>
            <a:ext cx="5877826" cy="116109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9" name="Google Shape;308;p44">
            <a:extLst>
              <a:ext uri="{FF2B5EF4-FFF2-40B4-BE49-F238E27FC236}">
                <a16:creationId xmlns:a16="http://schemas.microsoft.com/office/drawing/2014/main" id="{04D40108-7D8C-4F5B-B02F-B8DF7647E0FC}"/>
              </a:ext>
            </a:extLst>
          </p:cNvPr>
          <p:cNvSpPr txBox="1">
            <a:spLocks/>
          </p:cNvSpPr>
          <p:nvPr/>
        </p:nvSpPr>
        <p:spPr>
          <a:xfrm>
            <a:off x="1784773" y="5301207"/>
            <a:ext cx="5685903" cy="100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just"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Opinió personal:</a:t>
            </a:r>
            <a:r>
              <a:rPr lang="ca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realització de treballs de final de grau en grup, segons la menció escollida establir un conjunt de persones en un equip de quatre per exemple, i cadascuna executa les tasques de la seva menció en el projecte final</a:t>
            </a:r>
            <a:r>
              <a:rPr lang="es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.</a:t>
            </a:r>
            <a:endParaRPr lang="ca-ES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2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2159F-7029-45D2-9A55-3D669C8D36A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19AC6B01-71DE-4513-B815-4D8DC7FC78D0}"/>
              </a:ext>
            </a:extLst>
          </p:cNvPr>
          <p:cNvSpPr txBox="1">
            <a:spLocks/>
          </p:cNvSpPr>
          <p:nvPr/>
        </p:nvSpPr>
        <p:spPr>
          <a:xfrm>
            <a:off x="6732240" y="836712"/>
            <a:ext cx="2160240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CONCLUSIONS</a:t>
            </a:r>
          </a:p>
        </p:txBody>
      </p:sp>
      <p:grpSp>
        <p:nvGrpSpPr>
          <p:cNvPr id="84" name="Google Shape;703;p61">
            <a:extLst>
              <a:ext uri="{FF2B5EF4-FFF2-40B4-BE49-F238E27FC236}">
                <a16:creationId xmlns:a16="http://schemas.microsoft.com/office/drawing/2014/main" id="{0455B063-F312-447C-AE89-568252B2503C}"/>
              </a:ext>
            </a:extLst>
          </p:cNvPr>
          <p:cNvGrpSpPr/>
          <p:nvPr/>
        </p:nvGrpSpPr>
        <p:grpSpPr>
          <a:xfrm>
            <a:off x="1507308" y="4334181"/>
            <a:ext cx="6169800" cy="1087875"/>
            <a:chOff x="1487050" y="2937390"/>
            <a:chExt cx="6169800" cy="1419460"/>
          </a:xfr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85" name="Google Shape;704;p61">
              <a:extLst>
                <a:ext uri="{FF2B5EF4-FFF2-40B4-BE49-F238E27FC236}">
                  <a16:creationId xmlns:a16="http://schemas.microsoft.com/office/drawing/2014/main" id="{427259F4-EC9A-48C7-97DC-F693E57E1CA2}"/>
                </a:ext>
              </a:extLst>
            </p:cNvPr>
            <p:cNvCxnSpPr/>
            <p:nvPr/>
          </p:nvCxnSpPr>
          <p:spPr>
            <a:xfrm>
              <a:off x="1487050" y="4356850"/>
              <a:ext cx="6169800" cy="0"/>
            </a:xfrm>
            <a:prstGeom prst="straightConnector1">
              <a:avLst/>
            </a:prstGeom>
            <a:grpFill/>
            <a:ln w="2857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705;p61">
              <a:extLst>
                <a:ext uri="{FF2B5EF4-FFF2-40B4-BE49-F238E27FC236}">
                  <a16:creationId xmlns:a16="http://schemas.microsoft.com/office/drawing/2014/main" id="{51391B0B-98A3-4E90-88E8-1DE3940739F8}"/>
                </a:ext>
              </a:extLst>
            </p:cNvPr>
            <p:cNvCxnSpPr>
              <a:cxnSpLocks/>
            </p:cNvCxnSpPr>
            <p:nvPr/>
          </p:nvCxnSpPr>
          <p:spPr>
            <a:xfrm>
              <a:off x="4589000" y="2937390"/>
              <a:ext cx="0" cy="1406652"/>
            </a:xfrm>
            <a:prstGeom prst="straightConnector1">
              <a:avLst/>
            </a:prstGeom>
            <a:grpFill/>
            <a:ln w="2857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706;p61">
              <a:extLst>
                <a:ext uri="{FF2B5EF4-FFF2-40B4-BE49-F238E27FC236}">
                  <a16:creationId xmlns:a16="http://schemas.microsoft.com/office/drawing/2014/main" id="{9982CFA9-CC3C-4C06-84CE-8A5E31025864}"/>
                </a:ext>
              </a:extLst>
            </p:cNvPr>
            <p:cNvCxnSpPr>
              <a:cxnSpLocks/>
            </p:cNvCxnSpPr>
            <p:nvPr/>
          </p:nvCxnSpPr>
          <p:spPr>
            <a:xfrm>
              <a:off x="2357650" y="3654574"/>
              <a:ext cx="0" cy="689467"/>
            </a:xfrm>
            <a:prstGeom prst="straightConnector1">
              <a:avLst/>
            </a:prstGeom>
            <a:grpFill/>
            <a:ln w="2857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707;p61">
              <a:extLst>
                <a:ext uri="{FF2B5EF4-FFF2-40B4-BE49-F238E27FC236}">
                  <a16:creationId xmlns:a16="http://schemas.microsoft.com/office/drawing/2014/main" id="{B5C475D8-F959-41F1-8F08-9832147337A9}"/>
                </a:ext>
              </a:extLst>
            </p:cNvPr>
            <p:cNvCxnSpPr/>
            <p:nvPr/>
          </p:nvCxnSpPr>
          <p:spPr>
            <a:xfrm>
              <a:off x="6818750" y="4131081"/>
              <a:ext cx="0" cy="213000"/>
            </a:xfrm>
            <a:prstGeom prst="straightConnector1">
              <a:avLst/>
            </a:prstGeom>
            <a:grpFill/>
            <a:ln w="28575" cap="flat" cmpd="sng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" name="Google Shape;711;p61">
            <a:extLst>
              <a:ext uri="{FF2B5EF4-FFF2-40B4-BE49-F238E27FC236}">
                <a16:creationId xmlns:a16="http://schemas.microsoft.com/office/drawing/2014/main" id="{1CB72A39-B421-4A1A-85C5-D7E219B76013}"/>
              </a:ext>
            </a:extLst>
          </p:cNvPr>
          <p:cNvSpPr/>
          <p:nvPr/>
        </p:nvSpPr>
        <p:spPr>
          <a:xfrm>
            <a:off x="4082246" y="3115275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712;p61">
            <a:extLst>
              <a:ext uri="{FF2B5EF4-FFF2-40B4-BE49-F238E27FC236}">
                <a16:creationId xmlns:a16="http://schemas.microsoft.com/office/drawing/2014/main" id="{C2584D63-653A-44E1-B6E9-E4436BDD28A5}"/>
              </a:ext>
            </a:extLst>
          </p:cNvPr>
          <p:cNvSpPr/>
          <p:nvPr/>
        </p:nvSpPr>
        <p:spPr>
          <a:xfrm>
            <a:off x="4611314" y="3985214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713;p61">
            <a:extLst>
              <a:ext uri="{FF2B5EF4-FFF2-40B4-BE49-F238E27FC236}">
                <a16:creationId xmlns:a16="http://schemas.microsoft.com/office/drawing/2014/main" id="{E271461D-230B-46F4-B144-AC5248072652}"/>
              </a:ext>
            </a:extLst>
          </p:cNvPr>
          <p:cNvSpPr/>
          <p:nvPr/>
        </p:nvSpPr>
        <p:spPr>
          <a:xfrm>
            <a:off x="4082246" y="3982627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714;p61">
            <a:extLst>
              <a:ext uri="{FF2B5EF4-FFF2-40B4-BE49-F238E27FC236}">
                <a16:creationId xmlns:a16="http://schemas.microsoft.com/office/drawing/2014/main" id="{BE60378B-FBC0-4894-8CBB-C9FC1EC7FC37}"/>
              </a:ext>
            </a:extLst>
          </p:cNvPr>
          <p:cNvSpPr/>
          <p:nvPr/>
        </p:nvSpPr>
        <p:spPr>
          <a:xfrm>
            <a:off x="4610010" y="3115275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715;p61">
            <a:extLst>
              <a:ext uri="{FF2B5EF4-FFF2-40B4-BE49-F238E27FC236}">
                <a16:creationId xmlns:a16="http://schemas.microsoft.com/office/drawing/2014/main" id="{DCDC7E9A-96F0-4531-966E-4793B83F1F9B}"/>
              </a:ext>
            </a:extLst>
          </p:cNvPr>
          <p:cNvSpPr/>
          <p:nvPr/>
        </p:nvSpPr>
        <p:spPr>
          <a:xfrm>
            <a:off x="4082246" y="3420066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716;p61">
            <a:extLst>
              <a:ext uri="{FF2B5EF4-FFF2-40B4-BE49-F238E27FC236}">
                <a16:creationId xmlns:a16="http://schemas.microsoft.com/office/drawing/2014/main" id="{5FE9C678-CD36-4BC2-ACA7-513B232C2333}"/>
              </a:ext>
            </a:extLst>
          </p:cNvPr>
          <p:cNvSpPr/>
          <p:nvPr/>
        </p:nvSpPr>
        <p:spPr>
          <a:xfrm>
            <a:off x="5054341" y="3420066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" name="Google Shape;717;p61">
            <a:extLst>
              <a:ext uri="{FF2B5EF4-FFF2-40B4-BE49-F238E27FC236}">
                <a16:creationId xmlns:a16="http://schemas.microsoft.com/office/drawing/2014/main" id="{BD670D68-0AF2-43BB-8C4A-552CCD73144D}"/>
              </a:ext>
            </a:extLst>
          </p:cNvPr>
          <p:cNvSpPr/>
          <p:nvPr/>
        </p:nvSpPr>
        <p:spPr>
          <a:xfrm>
            <a:off x="1850846" y="3664925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6" name="Google Shape;718;p61">
            <a:extLst>
              <a:ext uri="{FF2B5EF4-FFF2-40B4-BE49-F238E27FC236}">
                <a16:creationId xmlns:a16="http://schemas.microsoft.com/office/drawing/2014/main" id="{C38588DA-5212-4B87-8648-749E2C6CC89E}"/>
              </a:ext>
            </a:extLst>
          </p:cNvPr>
          <p:cNvSpPr/>
          <p:nvPr/>
        </p:nvSpPr>
        <p:spPr>
          <a:xfrm>
            <a:off x="2379914" y="4534864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7" name="Google Shape;719;p61">
            <a:extLst>
              <a:ext uri="{FF2B5EF4-FFF2-40B4-BE49-F238E27FC236}">
                <a16:creationId xmlns:a16="http://schemas.microsoft.com/office/drawing/2014/main" id="{A26C22E5-74F7-4993-88ED-374FA8C4C3D7}"/>
              </a:ext>
            </a:extLst>
          </p:cNvPr>
          <p:cNvSpPr/>
          <p:nvPr/>
        </p:nvSpPr>
        <p:spPr>
          <a:xfrm>
            <a:off x="1850846" y="4532277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8" name="Google Shape;720;p61">
            <a:extLst>
              <a:ext uri="{FF2B5EF4-FFF2-40B4-BE49-F238E27FC236}">
                <a16:creationId xmlns:a16="http://schemas.microsoft.com/office/drawing/2014/main" id="{925C44DE-762C-4529-AEC9-667D7F36D15A}"/>
              </a:ext>
            </a:extLst>
          </p:cNvPr>
          <p:cNvSpPr/>
          <p:nvPr/>
        </p:nvSpPr>
        <p:spPr>
          <a:xfrm>
            <a:off x="2378610" y="3664925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9" name="Google Shape;721;p61">
            <a:extLst>
              <a:ext uri="{FF2B5EF4-FFF2-40B4-BE49-F238E27FC236}">
                <a16:creationId xmlns:a16="http://schemas.microsoft.com/office/drawing/2014/main" id="{9F8316A1-CA5A-41A9-9D13-935A7C7594FB}"/>
              </a:ext>
            </a:extLst>
          </p:cNvPr>
          <p:cNvSpPr/>
          <p:nvPr/>
        </p:nvSpPr>
        <p:spPr>
          <a:xfrm>
            <a:off x="1850846" y="3969716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0" name="Google Shape;722;p61">
            <a:extLst>
              <a:ext uri="{FF2B5EF4-FFF2-40B4-BE49-F238E27FC236}">
                <a16:creationId xmlns:a16="http://schemas.microsoft.com/office/drawing/2014/main" id="{E651A1EE-C022-49C8-964B-CBA184B60D30}"/>
              </a:ext>
            </a:extLst>
          </p:cNvPr>
          <p:cNvSpPr/>
          <p:nvPr/>
        </p:nvSpPr>
        <p:spPr>
          <a:xfrm>
            <a:off x="2822941" y="3969716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1" name="Google Shape;723;p61">
            <a:extLst>
              <a:ext uri="{FF2B5EF4-FFF2-40B4-BE49-F238E27FC236}">
                <a16:creationId xmlns:a16="http://schemas.microsoft.com/office/drawing/2014/main" id="{BE8890B1-D809-4FC2-BACE-437276665F0D}"/>
              </a:ext>
            </a:extLst>
          </p:cNvPr>
          <p:cNvSpPr/>
          <p:nvPr/>
        </p:nvSpPr>
        <p:spPr>
          <a:xfrm>
            <a:off x="6313705" y="4030121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" name="Google Shape;724;p61">
            <a:extLst>
              <a:ext uri="{FF2B5EF4-FFF2-40B4-BE49-F238E27FC236}">
                <a16:creationId xmlns:a16="http://schemas.microsoft.com/office/drawing/2014/main" id="{CFC056BF-2FB7-4DE0-BE6C-89DA4BD6F8B3}"/>
              </a:ext>
            </a:extLst>
          </p:cNvPr>
          <p:cNvSpPr/>
          <p:nvPr/>
        </p:nvSpPr>
        <p:spPr>
          <a:xfrm>
            <a:off x="6842773" y="4900060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3" name="Google Shape;725;p61">
            <a:extLst>
              <a:ext uri="{FF2B5EF4-FFF2-40B4-BE49-F238E27FC236}">
                <a16:creationId xmlns:a16="http://schemas.microsoft.com/office/drawing/2014/main" id="{B8678F1D-212F-478D-A191-A3B548D88C41}"/>
              </a:ext>
            </a:extLst>
          </p:cNvPr>
          <p:cNvSpPr/>
          <p:nvPr/>
        </p:nvSpPr>
        <p:spPr>
          <a:xfrm>
            <a:off x="6313705" y="4897473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726;p61">
            <a:extLst>
              <a:ext uri="{FF2B5EF4-FFF2-40B4-BE49-F238E27FC236}">
                <a16:creationId xmlns:a16="http://schemas.microsoft.com/office/drawing/2014/main" id="{4D0AAFFC-CAF0-4872-A97E-6633925CD67B}"/>
              </a:ext>
            </a:extLst>
          </p:cNvPr>
          <p:cNvSpPr/>
          <p:nvPr/>
        </p:nvSpPr>
        <p:spPr>
          <a:xfrm>
            <a:off x="6841469" y="4030121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727;p61">
            <a:extLst>
              <a:ext uri="{FF2B5EF4-FFF2-40B4-BE49-F238E27FC236}">
                <a16:creationId xmlns:a16="http://schemas.microsoft.com/office/drawing/2014/main" id="{140A7FD4-9673-41DB-8C13-EBEF49FB1F7A}"/>
              </a:ext>
            </a:extLst>
          </p:cNvPr>
          <p:cNvSpPr/>
          <p:nvPr/>
        </p:nvSpPr>
        <p:spPr>
          <a:xfrm>
            <a:off x="6313705" y="4334912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6" name="Google Shape;728;p61">
            <a:extLst>
              <a:ext uri="{FF2B5EF4-FFF2-40B4-BE49-F238E27FC236}">
                <a16:creationId xmlns:a16="http://schemas.microsoft.com/office/drawing/2014/main" id="{0F1685B7-4ACF-4F89-80D4-7E6001C2C851}"/>
              </a:ext>
            </a:extLst>
          </p:cNvPr>
          <p:cNvSpPr/>
          <p:nvPr/>
        </p:nvSpPr>
        <p:spPr>
          <a:xfrm>
            <a:off x="7285800" y="4334912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10" name="Google Shape;626;p59">
            <a:extLst>
              <a:ext uri="{FF2B5EF4-FFF2-40B4-BE49-F238E27FC236}">
                <a16:creationId xmlns:a16="http://schemas.microsoft.com/office/drawing/2014/main" id="{F052ADCC-582B-4DF5-9D1E-E9E6ADA3D09B}"/>
              </a:ext>
            </a:extLst>
          </p:cNvPr>
          <p:cNvCxnSpPr>
            <a:cxnSpLocks/>
          </p:cNvCxnSpPr>
          <p:nvPr/>
        </p:nvCxnSpPr>
        <p:spPr>
          <a:xfrm flipH="1">
            <a:off x="521190" y="4310859"/>
            <a:ext cx="1329657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13" name="Google Shape;1148;p71">
            <a:extLst>
              <a:ext uri="{FF2B5EF4-FFF2-40B4-BE49-F238E27FC236}">
                <a16:creationId xmlns:a16="http://schemas.microsoft.com/office/drawing/2014/main" id="{BBDE59AD-30D4-47F0-9800-2CB7ECFF90A5}"/>
              </a:ext>
            </a:extLst>
          </p:cNvPr>
          <p:cNvSpPr/>
          <p:nvPr/>
        </p:nvSpPr>
        <p:spPr>
          <a:xfrm rot="16200000">
            <a:off x="610927" y="4381470"/>
            <a:ext cx="177439" cy="133460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4" name="Google Shape;626;p59">
            <a:extLst>
              <a:ext uri="{FF2B5EF4-FFF2-40B4-BE49-F238E27FC236}">
                <a16:creationId xmlns:a16="http://schemas.microsoft.com/office/drawing/2014/main" id="{E9548AC9-4F98-4704-AEF8-04395899B569}"/>
              </a:ext>
            </a:extLst>
          </p:cNvPr>
          <p:cNvCxnSpPr>
            <a:cxnSpLocks/>
          </p:cNvCxnSpPr>
          <p:nvPr/>
        </p:nvCxnSpPr>
        <p:spPr>
          <a:xfrm flipH="1">
            <a:off x="5142242" y="3723081"/>
            <a:ext cx="1329657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17" name="Google Shape;1148;p71">
            <a:extLst>
              <a:ext uri="{FF2B5EF4-FFF2-40B4-BE49-F238E27FC236}">
                <a16:creationId xmlns:a16="http://schemas.microsoft.com/office/drawing/2014/main" id="{254BDF2E-5D0D-4F1B-9C9B-D5466BD13156}"/>
              </a:ext>
            </a:extLst>
          </p:cNvPr>
          <p:cNvSpPr/>
          <p:nvPr/>
        </p:nvSpPr>
        <p:spPr>
          <a:xfrm rot="16200000">
            <a:off x="5309176" y="3783491"/>
            <a:ext cx="177439" cy="133460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18" name="Google Shape;626;p59">
            <a:extLst>
              <a:ext uri="{FF2B5EF4-FFF2-40B4-BE49-F238E27FC236}">
                <a16:creationId xmlns:a16="http://schemas.microsoft.com/office/drawing/2014/main" id="{DA30C4DE-C574-4FDF-96E6-27E6ABBA5210}"/>
              </a:ext>
            </a:extLst>
          </p:cNvPr>
          <p:cNvCxnSpPr>
            <a:cxnSpLocks/>
          </p:cNvCxnSpPr>
          <p:nvPr/>
        </p:nvCxnSpPr>
        <p:spPr>
          <a:xfrm flipH="1">
            <a:off x="7374624" y="4684643"/>
            <a:ext cx="1329657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21" name="Google Shape;1148;p71">
            <a:extLst>
              <a:ext uri="{FF2B5EF4-FFF2-40B4-BE49-F238E27FC236}">
                <a16:creationId xmlns:a16="http://schemas.microsoft.com/office/drawing/2014/main" id="{121C667C-DC88-489A-A1C2-177A5CC36314}"/>
              </a:ext>
            </a:extLst>
          </p:cNvPr>
          <p:cNvSpPr/>
          <p:nvPr/>
        </p:nvSpPr>
        <p:spPr>
          <a:xfrm rot="5400000">
            <a:off x="7473191" y="4766284"/>
            <a:ext cx="177439" cy="133460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308;p44">
            <a:extLst>
              <a:ext uri="{FF2B5EF4-FFF2-40B4-BE49-F238E27FC236}">
                <a16:creationId xmlns:a16="http://schemas.microsoft.com/office/drawing/2014/main" id="{774A191A-7039-48B6-A6E4-C086AA5D0D8C}"/>
              </a:ext>
            </a:extLst>
          </p:cNvPr>
          <p:cNvSpPr txBox="1">
            <a:spLocks/>
          </p:cNvSpPr>
          <p:nvPr/>
        </p:nvSpPr>
        <p:spPr>
          <a:xfrm>
            <a:off x="1832261" y="1484784"/>
            <a:ext cx="5620059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RESULTATS DELS OBJECTIUS I POSSIBLES EXTENSIONS</a:t>
            </a:r>
          </a:p>
        </p:txBody>
      </p:sp>
      <p:grpSp>
        <p:nvGrpSpPr>
          <p:cNvPr id="123" name="Google Shape;6673;p78">
            <a:extLst>
              <a:ext uri="{FF2B5EF4-FFF2-40B4-BE49-F238E27FC236}">
                <a16:creationId xmlns:a16="http://schemas.microsoft.com/office/drawing/2014/main" id="{0D5F2319-9566-4AFE-B692-61AB87E21066}"/>
              </a:ext>
            </a:extLst>
          </p:cNvPr>
          <p:cNvGrpSpPr/>
          <p:nvPr/>
        </p:nvGrpSpPr>
        <p:grpSpPr>
          <a:xfrm>
            <a:off x="6629878" y="4333915"/>
            <a:ext cx="571214" cy="609040"/>
            <a:chOff x="-34767825" y="1914325"/>
            <a:chExt cx="273325" cy="291425"/>
          </a:xfrm>
          <a:solidFill>
            <a:schemeClr val="bg1">
              <a:lumMod val="85000"/>
            </a:schemeClr>
          </a:solidFill>
        </p:grpSpPr>
        <p:sp>
          <p:nvSpPr>
            <p:cNvPr id="124" name="Google Shape;6674;p78">
              <a:extLst>
                <a:ext uri="{FF2B5EF4-FFF2-40B4-BE49-F238E27FC236}">
                  <a16:creationId xmlns:a16="http://schemas.microsoft.com/office/drawing/2014/main" id="{D5D54B34-F0C0-4ABC-8D89-41E2B219215E}"/>
                </a:ext>
              </a:extLst>
            </p:cNvPr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675;p78">
              <a:extLst>
                <a:ext uri="{FF2B5EF4-FFF2-40B4-BE49-F238E27FC236}">
                  <a16:creationId xmlns:a16="http://schemas.microsoft.com/office/drawing/2014/main" id="{C88710A7-9C10-46AC-9A0E-E5735978F3AC}"/>
                </a:ext>
              </a:extLst>
            </p:cNvPr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676;p78">
              <a:extLst>
                <a:ext uri="{FF2B5EF4-FFF2-40B4-BE49-F238E27FC236}">
                  <a16:creationId xmlns:a16="http://schemas.microsoft.com/office/drawing/2014/main" id="{FC7B7755-FA77-4340-A9C6-4A286A98C9A3}"/>
                </a:ext>
              </a:extLst>
            </p:cNvPr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308;p44">
            <a:extLst>
              <a:ext uri="{FF2B5EF4-FFF2-40B4-BE49-F238E27FC236}">
                <a16:creationId xmlns:a16="http://schemas.microsoft.com/office/drawing/2014/main" id="{E2A46ADE-6075-4E07-9AE9-3ECF3CAC9E4F}"/>
              </a:ext>
            </a:extLst>
          </p:cNvPr>
          <p:cNvSpPr txBox="1">
            <a:spLocks/>
          </p:cNvSpPr>
          <p:nvPr/>
        </p:nvSpPr>
        <p:spPr>
          <a:xfrm>
            <a:off x="7384655" y="4307599"/>
            <a:ext cx="1363809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EXPORTAR </a:t>
            </a:r>
            <a:endParaRPr lang="ca-E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28" name="Google Shape;308;p44">
            <a:extLst>
              <a:ext uri="{FF2B5EF4-FFF2-40B4-BE49-F238E27FC236}">
                <a16:creationId xmlns:a16="http://schemas.microsoft.com/office/drawing/2014/main" id="{405D11A4-00A0-4756-990F-3871374B34F7}"/>
              </a:ext>
            </a:extLst>
          </p:cNvPr>
          <p:cNvSpPr txBox="1">
            <a:spLocks/>
          </p:cNvSpPr>
          <p:nvPr/>
        </p:nvSpPr>
        <p:spPr>
          <a:xfrm>
            <a:off x="7644088" y="4626561"/>
            <a:ext cx="971988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No assolit</a:t>
            </a:r>
            <a:endParaRPr lang="ca-ES" sz="2000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29" name="Google Shape;6634;p78">
            <a:extLst>
              <a:ext uri="{FF2B5EF4-FFF2-40B4-BE49-F238E27FC236}">
                <a16:creationId xmlns:a16="http://schemas.microsoft.com/office/drawing/2014/main" id="{81B3CE14-3B1D-4CA0-BD3F-B0A51AE38E22}"/>
              </a:ext>
            </a:extLst>
          </p:cNvPr>
          <p:cNvSpPr/>
          <p:nvPr/>
        </p:nvSpPr>
        <p:spPr>
          <a:xfrm>
            <a:off x="4306398" y="3408132"/>
            <a:ext cx="614003" cy="610765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308;p44">
            <a:extLst>
              <a:ext uri="{FF2B5EF4-FFF2-40B4-BE49-F238E27FC236}">
                <a16:creationId xmlns:a16="http://schemas.microsoft.com/office/drawing/2014/main" id="{A754EFA5-8708-472B-9B5D-4C64471954B6}"/>
              </a:ext>
            </a:extLst>
          </p:cNvPr>
          <p:cNvSpPr txBox="1">
            <a:spLocks/>
          </p:cNvSpPr>
          <p:nvPr/>
        </p:nvSpPr>
        <p:spPr>
          <a:xfrm>
            <a:off x="6157103" y="5493180"/>
            <a:ext cx="1363809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OBJECTIU </a:t>
            </a:r>
            <a:endParaRPr lang="ca-E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31" name="Google Shape;308;p44">
            <a:extLst>
              <a:ext uri="{FF2B5EF4-FFF2-40B4-BE49-F238E27FC236}">
                <a16:creationId xmlns:a16="http://schemas.microsoft.com/office/drawing/2014/main" id="{32443AC4-33C0-4DB7-B3F7-F3BC017E8896}"/>
              </a:ext>
            </a:extLst>
          </p:cNvPr>
          <p:cNvSpPr txBox="1">
            <a:spLocks/>
          </p:cNvSpPr>
          <p:nvPr/>
        </p:nvSpPr>
        <p:spPr>
          <a:xfrm>
            <a:off x="3927353" y="5496370"/>
            <a:ext cx="1363809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MILLORA </a:t>
            </a:r>
            <a:endParaRPr lang="ca-E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grpSp>
        <p:nvGrpSpPr>
          <p:cNvPr id="132" name="Google Shape;6631;p78">
            <a:extLst>
              <a:ext uri="{FF2B5EF4-FFF2-40B4-BE49-F238E27FC236}">
                <a16:creationId xmlns:a16="http://schemas.microsoft.com/office/drawing/2014/main" id="{BA00697E-44E5-429F-AFE8-05308790D8AF}"/>
              </a:ext>
            </a:extLst>
          </p:cNvPr>
          <p:cNvGrpSpPr/>
          <p:nvPr/>
        </p:nvGrpSpPr>
        <p:grpSpPr>
          <a:xfrm>
            <a:off x="2061117" y="3974141"/>
            <a:ext cx="632135" cy="607682"/>
            <a:chOff x="-31889075" y="2658950"/>
            <a:chExt cx="302475" cy="290775"/>
          </a:xfrm>
          <a:solidFill>
            <a:schemeClr val="bg1">
              <a:lumMod val="85000"/>
            </a:schemeClr>
          </a:solidFill>
        </p:grpSpPr>
        <p:sp>
          <p:nvSpPr>
            <p:cNvPr id="133" name="Google Shape;6632;p78">
              <a:extLst>
                <a:ext uri="{FF2B5EF4-FFF2-40B4-BE49-F238E27FC236}">
                  <a16:creationId xmlns:a16="http://schemas.microsoft.com/office/drawing/2014/main" id="{4651F889-BFA8-4F87-A29E-922036E22198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633;p78">
              <a:extLst>
                <a:ext uri="{FF2B5EF4-FFF2-40B4-BE49-F238E27FC236}">
                  <a16:creationId xmlns:a16="http://schemas.microsoft.com/office/drawing/2014/main" id="{490CAAF7-FC28-4B5B-B8DC-D1EAB781A721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308;p44">
            <a:extLst>
              <a:ext uri="{FF2B5EF4-FFF2-40B4-BE49-F238E27FC236}">
                <a16:creationId xmlns:a16="http://schemas.microsoft.com/office/drawing/2014/main" id="{E51D6F7C-ED97-4B4F-84CA-C24B43E03499}"/>
              </a:ext>
            </a:extLst>
          </p:cNvPr>
          <p:cNvSpPr txBox="1">
            <a:spLocks/>
          </p:cNvSpPr>
          <p:nvPr/>
        </p:nvSpPr>
        <p:spPr>
          <a:xfrm>
            <a:off x="5240816" y="3320860"/>
            <a:ext cx="1132507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UTILITZAR </a:t>
            </a:r>
            <a:endParaRPr lang="ca-E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36" name="Google Shape;308;p44">
            <a:extLst>
              <a:ext uri="{FF2B5EF4-FFF2-40B4-BE49-F238E27FC236}">
                <a16:creationId xmlns:a16="http://schemas.microsoft.com/office/drawing/2014/main" id="{81234A14-6D6D-4F37-8A08-7FCF70FE834B}"/>
              </a:ext>
            </a:extLst>
          </p:cNvPr>
          <p:cNvSpPr txBox="1">
            <a:spLocks/>
          </p:cNvSpPr>
          <p:nvPr/>
        </p:nvSpPr>
        <p:spPr>
          <a:xfrm>
            <a:off x="5403932" y="3657091"/>
            <a:ext cx="971988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Canvis</a:t>
            </a:r>
          </a:p>
        </p:txBody>
      </p:sp>
      <p:sp>
        <p:nvSpPr>
          <p:cNvPr id="137" name="Google Shape;308;p44">
            <a:extLst>
              <a:ext uri="{FF2B5EF4-FFF2-40B4-BE49-F238E27FC236}">
                <a16:creationId xmlns:a16="http://schemas.microsoft.com/office/drawing/2014/main" id="{B8878AE6-1B1B-4846-B01C-E1AB83303B1D}"/>
              </a:ext>
            </a:extLst>
          </p:cNvPr>
          <p:cNvSpPr txBox="1">
            <a:spLocks/>
          </p:cNvSpPr>
          <p:nvPr/>
        </p:nvSpPr>
        <p:spPr>
          <a:xfrm>
            <a:off x="1663501" y="5495127"/>
            <a:ext cx="1363809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EXTENSIÓ </a:t>
            </a:r>
            <a:endParaRPr lang="ca-E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38" name="Google Shape;308;p44">
            <a:extLst>
              <a:ext uri="{FF2B5EF4-FFF2-40B4-BE49-F238E27FC236}">
                <a16:creationId xmlns:a16="http://schemas.microsoft.com/office/drawing/2014/main" id="{6E64B207-1880-4958-8C26-3AAD39F4AA96}"/>
              </a:ext>
            </a:extLst>
          </p:cNvPr>
          <p:cNvSpPr txBox="1">
            <a:spLocks/>
          </p:cNvSpPr>
          <p:nvPr/>
        </p:nvSpPr>
        <p:spPr>
          <a:xfrm>
            <a:off x="606263" y="3919049"/>
            <a:ext cx="1132507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CREAR </a:t>
            </a:r>
            <a:endParaRPr lang="ca-E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39" name="Google Shape;308;p44">
            <a:extLst>
              <a:ext uri="{FF2B5EF4-FFF2-40B4-BE49-F238E27FC236}">
                <a16:creationId xmlns:a16="http://schemas.microsoft.com/office/drawing/2014/main" id="{D9FBCCC1-32BF-48FA-92D9-E22523FD8610}"/>
              </a:ext>
            </a:extLst>
          </p:cNvPr>
          <p:cNvSpPr txBox="1">
            <a:spLocks/>
          </p:cNvSpPr>
          <p:nvPr/>
        </p:nvSpPr>
        <p:spPr>
          <a:xfrm>
            <a:off x="793029" y="4268683"/>
            <a:ext cx="971988" cy="38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Calendari</a:t>
            </a:r>
          </a:p>
        </p:txBody>
      </p:sp>
    </p:spTree>
    <p:extLst>
      <p:ext uri="{BB962C8B-B14F-4D97-AF65-F5344CB8AC3E}">
        <p14:creationId xmlns:p14="http://schemas.microsoft.com/office/powerpoint/2010/main" val="41870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9535C0C-5744-46FE-9731-6913E8ADD4AE}"/>
              </a:ext>
            </a:extLst>
          </p:cNvPr>
          <p:cNvSpPr/>
          <p:nvPr/>
        </p:nvSpPr>
        <p:spPr>
          <a:xfrm>
            <a:off x="-36512" y="0"/>
            <a:ext cx="9180512" cy="6858000"/>
          </a:xfrm>
          <a:prstGeom prst="rect">
            <a:avLst/>
          </a:prstGeom>
          <a:solidFill>
            <a:srgbClr val="00472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" name="Google Shape;308;p44">
            <a:extLst>
              <a:ext uri="{FF2B5EF4-FFF2-40B4-BE49-F238E27FC236}">
                <a16:creationId xmlns:a16="http://schemas.microsoft.com/office/drawing/2014/main" id="{76110886-E096-42CC-9803-5DDF14E1C5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257155" y="5067578"/>
            <a:ext cx="2662492" cy="4680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ca-ES" sz="2000" b="1" dirty="0">
                <a:latin typeface="Roboto Condensed Light" panose="020B0604020202020204" charset="0"/>
                <a:ea typeface="Roboto Condensed Light" panose="020B0604020202020204" charset="0"/>
              </a:rPr>
              <a:t>GRÀCIES!</a:t>
            </a:r>
            <a:endParaRPr lang="ca-ES" sz="1400" b="1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57B220F-0A14-4557-BE20-9F9873615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010210"/>
            <a:ext cx="2066875" cy="12727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2016E-E73D-40FD-96E0-E76E110FA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1663626"/>
            <a:ext cx="4876800" cy="561975"/>
          </a:xfrm>
          <a:prstGeom prst="rect">
            <a:avLst/>
          </a:prstGeom>
        </p:spPr>
      </p:pic>
      <p:sp>
        <p:nvSpPr>
          <p:cNvPr id="13" name="Google Shape;308;p44">
            <a:extLst>
              <a:ext uri="{FF2B5EF4-FFF2-40B4-BE49-F238E27FC236}">
                <a16:creationId xmlns:a16="http://schemas.microsoft.com/office/drawing/2014/main" id="{8117F7A2-3C4A-40B8-AE8C-9E26554A7EEA}"/>
              </a:ext>
            </a:extLst>
          </p:cNvPr>
          <p:cNvSpPr txBox="1">
            <a:spLocks/>
          </p:cNvSpPr>
          <p:nvPr/>
        </p:nvSpPr>
        <p:spPr bwMode="auto">
          <a:xfrm>
            <a:off x="2248141" y="2060848"/>
            <a:ext cx="4680520" cy="439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b="1" kern="0" dirty="0">
                <a:solidFill>
                  <a:schemeClr val="bg1">
                    <a:lumMod val="6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ESDi - Escola Superior de Disseny</a:t>
            </a:r>
          </a:p>
        </p:txBody>
      </p:sp>
      <p:sp>
        <p:nvSpPr>
          <p:cNvPr id="14" name="Google Shape;308;p44">
            <a:extLst>
              <a:ext uri="{FF2B5EF4-FFF2-40B4-BE49-F238E27FC236}">
                <a16:creationId xmlns:a16="http://schemas.microsoft.com/office/drawing/2014/main" id="{E386BB27-9027-4202-8CB8-AB1FD16FC2F9}"/>
              </a:ext>
            </a:extLst>
          </p:cNvPr>
          <p:cNvSpPr txBox="1">
            <a:spLocks/>
          </p:cNvSpPr>
          <p:nvPr/>
        </p:nvSpPr>
        <p:spPr bwMode="auto">
          <a:xfrm>
            <a:off x="2248141" y="2389262"/>
            <a:ext cx="4680520" cy="45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s-ES" sz="2000" b="1" kern="0" dirty="0">
                <a:solidFill>
                  <a:schemeClr val="bg1">
                    <a:lumMod val="6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ESDisponible</a:t>
            </a:r>
          </a:p>
        </p:txBody>
      </p:sp>
      <p:pic>
        <p:nvPicPr>
          <p:cNvPr id="1026" name="Picture 2" descr="ESDi Escola Superior de Disseny - YouTube">
            <a:extLst>
              <a:ext uri="{FF2B5EF4-FFF2-40B4-BE49-F238E27FC236}">
                <a16:creationId xmlns:a16="http://schemas.microsoft.com/office/drawing/2014/main" id="{E7D9FFE6-1983-49EC-8E8C-F56D6720B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2" b="25259"/>
          <a:stretch/>
        </p:blipFill>
        <p:spPr bwMode="auto">
          <a:xfrm>
            <a:off x="5845157" y="3089377"/>
            <a:ext cx="2186470" cy="11144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9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7AF288F-4E01-42ED-B8C1-0DB24D2436B5}"/>
              </a:ext>
            </a:extLst>
          </p:cNvPr>
          <p:cNvSpPr/>
          <p:nvPr/>
        </p:nvSpPr>
        <p:spPr>
          <a:xfrm>
            <a:off x="35496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Google Shape;310;p44">
            <a:extLst>
              <a:ext uri="{FF2B5EF4-FFF2-40B4-BE49-F238E27FC236}">
                <a16:creationId xmlns:a16="http://schemas.microsoft.com/office/drawing/2014/main" id="{7EA1E052-B119-46E1-B00D-D0EF63E58412}"/>
              </a:ext>
            </a:extLst>
          </p:cNvPr>
          <p:cNvSpPr txBox="1">
            <a:spLocks/>
          </p:cNvSpPr>
          <p:nvPr/>
        </p:nvSpPr>
        <p:spPr>
          <a:xfrm>
            <a:off x="1122414" y="240100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sym typeface="Squada One"/>
              </a:rPr>
              <a:t>01</a:t>
            </a:r>
          </a:p>
        </p:txBody>
      </p:sp>
      <p:sp>
        <p:nvSpPr>
          <p:cNvPr id="32" name="Google Shape;310;p44">
            <a:extLst>
              <a:ext uri="{FF2B5EF4-FFF2-40B4-BE49-F238E27FC236}">
                <a16:creationId xmlns:a16="http://schemas.microsoft.com/office/drawing/2014/main" id="{18E718C0-B0C2-4C50-B029-25D460F6187B}"/>
              </a:ext>
            </a:extLst>
          </p:cNvPr>
          <p:cNvSpPr txBox="1">
            <a:spLocks/>
          </p:cNvSpPr>
          <p:nvPr/>
        </p:nvSpPr>
        <p:spPr>
          <a:xfrm>
            <a:off x="2876214" y="240100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sym typeface="Squada One"/>
              </a:rPr>
              <a:t>02</a:t>
            </a:r>
          </a:p>
        </p:txBody>
      </p:sp>
      <p:sp>
        <p:nvSpPr>
          <p:cNvPr id="33" name="Google Shape;310;p44">
            <a:extLst>
              <a:ext uri="{FF2B5EF4-FFF2-40B4-BE49-F238E27FC236}">
                <a16:creationId xmlns:a16="http://schemas.microsoft.com/office/drawing/2014/main" id="{9F25B389-B580-4869-A3B0-15FD2EFBE6E1}"/>
              </a:ext>
            </a:extLst>
          </p:cNvPr>
          <p:cNvSpPr txBox="1">
            <a:spLocks/>
          </p:cNvSpPr>
          <p:nvPr/>
        </p:nvSpPr>
        <p:spPr>
          <a:xfrm>
            <a:off x="4630014" y="240100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sym typeface="Squada One"/>
              </a:rPr>
              <a:t>03</a:t>
            </a:r>
          </a:p>
        </p:txBody>
      </p:sp>
      <p:sp>
        <p:nvSpPr>
          <p:cNvPr id="34" name="Google Shape;310;p44">
            <a:extLst>
              <a:ext uri="{FF2B5EF4-FFF2-40B4-BE49-F238E27FC236}">
                <a16:creationId xmlns:a16="http://schemas.microsoft.com/office/drawing/2014/main" id="{70B750E0-1202-4DAC-BD4B-E2F6059BE401}"/>
              </a:ext>
            </a:extLst>
          </p:cNvPr>
          <p:cNvSpPr txBox="1">
            <a:spLocks/>
          </p:cNvSpPr>
          <p:nvPr/>
        </p:nvSpPr>
        <p:spPr>
          <a:xfrm>
            <a:off x="6383814" y="2401003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sym typeface="Squada One"/>
              </a:rPr>
              <a:t>04</a:t>
            </a:r>
          </a:p>
        </p:txBody>
      </p:sp>
      <p:sp>
        <p:nvSpPr>
          <p:cNvPr id="36" name="Google Shape;308;p44">
            <a:extLst>
              <a:ext uri="{FF2B5EF4-FFF2-40B4-BE49-F238E27FC236}">
                <a16:creationId xmlns:a16="http://schemas.microsoft.com/office/drawing/2014/main" id="{B48EAA04-6EE1-48DF-BE39-07085DE736C0}"/>
              </a:ext>
            </a:extLst>
          </p:cNvPr>
          <p:cNvSpPr txBox="1">
            <a:spLocks/>
          </p:cNvSpPr>
          <p:nvPr/>
        </p:nvSpPr>
        <p:spPr>
          <a:xfrm>
            <a:off x="1122414" y="3175392"/>
            <a:ext cx="1792008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/>
                <a:ea typeface="Roboto Condensed Light" panose="020B0604020202020204" charset="0"/>
              </a:rPr>
              <a:t>INTRODUCCIÓ</a:t>
            </a:r>
          </a:p>
        </p:txBody>
      </p:sp>
      <p:sp>
        <p:nvSpPr>
          <p:cNvPr id="37" name="Google Shape;308;p44">
            <a:extLst>
              <a:ext uri="{FF2B5EF4-FFF2-40B4-BE49-F238E27FC236}">
                <a16:creationId xmlns:a16="http://schemas.microsoft.com/office/drawing/2014/main" id="{A0D0EF5F-7852-46E9-9805-725AF5F88DD7}"/>
              </a:ext>
            </a:extLst>
          </p:cNvPr>
          <p:cNvSpPr txBox="1">
            <a:spLocks/>
          </p:cNvSpPr>
          <p:nvPr/>
        </p:nvSpPr>
        <p:spPr>
          <a:xfrm>
            <a:off x="2870538" y="3170960"/>
            <a:ext cx="1792008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/>
                <a:ea typeface="Roboto Condensed Light" panose="020B0604020202020204" charset="0"/>
              </a:rPr>
              <a:t>OBJECTIUS</a:t>
            </a:r>
          </a:p>
        </p:txBody>
      </p:sp>
      <p:sp>
        <p:nvSpPr>
          <p:cNvPr id="38" name="Google Shape;308;p44">
            <a:extLst>
              <a:ext uri="{FF2B5EF4-FFF2-40B4-BE49-F238E27FC236}">
                <a16:creationId xmlns:a16="http://schemas.microsoft.com/office/drawing/2014/main" id="{34C10ADF-8429-4CE6-810E-94B7BD16F866}"/>
              </a:ext>
            </a:extLst>
          </p:cNvPr>
          <p:cNvSpPr txBox="1">
            <a:spLocks/>
          </p:cNvSpPr>
          <p:nvPr/>
        </p:nvSpPr>
        <p:spPr>
          <a:xfrm>
            <a:off x="4596358" y="3170403"/>
            <a:ext cx="1792008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ESTAT DE L’ART</a:t>
            </a:r>
          </a:p>
        </p:txBody>
      </p:sp>
      <p:sp>
        <p:nvSpPr>
          <p:cNvPr id="39" name="Google Shape;308;p44">
            <a:extLst>
              <a:ext uri="{FF2B5EF4-FFF2-40B4-BE49-F238E27FC236}">
                <a16:creationId xmlns:a16="http://schemas.microsoft.com/office/drawing/2014/main" id="{10876DA8-06E3-4507-A6F7-F51FCFE07D98}"/>
              </a:ext>
            </a:extLst>
          </p:cNvPr>
          <p:cNvSpPr txBox="1">
            <a:spLocks/>
          </p:cNvSpPr>
          <p:nvPr/>
        </p:nvSpPr>
        <p:spPr>
          <a:xfrm>
            <a:off x="6322178" y="3169846"/>
            <a:ext cx="1792008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METODOLOGIA</a:t>
            </a:r>
          </a:p>
        </p:txBody>
      </p:sp>
      <p:sp>
        <p:nvSpPr>
          <p:cNvPr id="40" name="Google Shape;310;p44">
            <a:extLst>
              <a:ext uri="{FF2B5EF4-FFF2-40B4-BE49-F238E27FC236}">
                <a16:creationId xmlns:a16="http://schemas.microsoft.com/office/drawing/2014/main" id="{E8060CA1-39E8-4717-BA23-C1BF4D559612}"/>
              </a:ext>
            </a:extLst>
          </p:cNvPr>
          <p:cNvSpPr txBox="1">
            <a:spLocks/>
          </p:cNvSpPr>
          <p:nvPr/>
        </p:nvSpPr>
        <p:spPr>
          <a:xfrm>
            <a:off x="1134721" y="413586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sym typeface="Squada One"/>
              </a:rPr>
              <a:t>05</a:t>
            </a:r>
          </a:p>
        </p:txBody>
      </p:sp>
      <p:sp>
        <p:nvSpPr>
          <p:cNvPr id="41" name="Google Shape;310;p44">
            <a:extLst>
              <a:ext uri="{FF2B5EF4-FFF2-40B4-BE49-F238E27FC236}">
                <a16:creationId xmlns:a16="http://schemas.microsoft.com/office/drawing/2014/main" id="{2498478D-E5EF-4EF2-83DC-B2FFA58C293B}"/>
              </a:ext>
            </a:extLst>
          </p:cNvPr>
          <p:cNvSpPr txBox="1">
            <a:spLocks/>
          </p:cNvSpPr>
          <p:nvPr/>
        </p:nvSpPr>
        <p:spPr>
          <a:xfrm>
            <a:off x="2888521" y="413586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sym typeface="Squada One"/>
              </a:rPr>
              <a:t>06</a:t>
            </a:r>
          </a:p>
        </p:txBody>
      </p:sp>
      <p:sp>
        <p:nvSpPr>
          <p:cNvPr id="42" name="Google Shape;310;p44">
            <a:extLst>
              <a:ext uri="{FF2B5EF4-FFF2-40B4-BE49-F238E27FC236}">
                <a16:creationId xmlns:a16="http://schemas.microsoft.com/office/drawing/2014/main" id="{97A1FDAD-A7E1-4809-9E48-050E35C7787C}"/>
              </a:ext>
            </a:extLst>
          </p:cNvPr>
          <p:cNvSpPr txBox="1">
            <a:spLocks/>
          </p:cNvSpPr>
          <p:nvPr/>
        </p:nvSpPr>
        <p:spPr>
          <a:xfrm>
            <a:off x="4642321" y="413586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sym typeface="Squada One"/>
              </a:rPr>
              <a:t>07</a:t>
            </a:r>
          </a:p>
        </p:txBody>
      </p:sp>
      <p:sp>
        <p:nvSpPr>
          <p:cNvPr id="43" name="Google Shape;310;p44">
            <a:extLst>
              <a:ext uri="{FF2B5EF4-FFF2-40B4-BE49-F238E27FC236}">
                <a16:creationId xmlns:a16="http://schemas.microsoft.com/office/drawing/2014/main" id="{F3B90D7B-54F4-416C-B8A6-89DC17AE8772}"/>
              </a:ext>
            </a:extLst>
          </p:cNvPr>
          <p:cNvSpPr txBox="1">
            <a:spLocks/>
          </p:cNvSpPr>
          <p:nvPr/>
        </p:nvSpPr>
        <p:spPr>
          <a:xfrm>
            <a:off x="6396121" y="413586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tabLst/>
              <a:defRPr/>
            </a:pPr>
            <a:r>
              <a:rPr kumimoji="0" lang="es" sz="4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Roboto Condensed Light" panose="020B0604020202020204" charset="0"/>
                <a:ea typeface="Roboto Condensed Light" panose="020B0604020202020204" charset="0"/>
                <a:sym typeface="Squada One"/>
              </a:rPr>
              <a:t>08</a:t>
            </a:r>
          </a:p>
        </p:txBody>
      </p:sp>
      <p:sp>
        <p:nvSpPr>
          <p:cNvPr id="44" name="Google Shape;308;p44">
            <a:extLst>
              <a:ext uri="{FF2B5EF4-FFF2-40B4-BE49-F238E27FC236}">
                <a16:creationId xmlns:a16="http://schemas.microsoft.com/office/drawing/2014/main" id="{B216FE8A-5630-45B3-B789-5274DED76E92}"/>
              </a:ext>
            </a:extLst>
          </p:cNvPr>
          <p:cNvSpPr txBox="1">
            <a:spLocks/>
          </p:cNvSpPr>
          <p:nvPr/>
        </p:nvSpPr>
        <p:spPr>
          <a:xfrm>
            <a:off x="1115616" y="4918662"/>
            <a:ext cx="2095029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DESENVOLUPAMENT</a:t>
            </a:r>
          </a:p>
        </p:txBody>
      </p:sp>
      <p:sp>
        <p:nvSpPr>
          <p:cNvPr id="45" name="Google Shape;308;p44">
            <a:extLst>
              <a:ext uri="{FF2B5EF4-FFF2-40B4-BE49-F238E27FC236}">
                <a16:creationId xmlns:a16="http://schemas.microsoft.com/office/drawing/2014/main" id="{AA0A15A1-A233-4532-B09F-361EA80E8114}"/>
              </a:ext>
            </a:extLst>
          </p:cNvPr>
          <p:cNvSpPr txBox="1">
            <a:spLocks/>
          </p:cNvSpPr>
          <p:nvPr/>
        </p:nvSpPr>
        <p:spPr>
          <a:xfrm>
            <a:off x="2902508" y="4913673"/>
            <a:ext cx="1792008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RESULTATS</a:t>
            </a:r>
          </a:p>
        </p:txBody>
      </p:sp>
      <p:sp>
        <p:nvSpPr>
          <p:cNvPr id="46" name="Google Shape;308;p44">
            <a:extLst>
              <a:ext uri="{FF2B5EF4-FFF2-40B4-BE49-F238E27FC236}">
                <a16:creationId xmlns:a16="http://schemas.microsoft.com/office/drawing/2014/main" id="{15D42C6B-C7D4-4B91-B472-78505E32127B}"/>
              </a:ext>
            </a:extLst>
          </p:cNvPr>
          <p:cNvSpPr txBox="1">
            <a:spLocks/>
          </p:cNvSpPr>
          <p:nvPr/>
        </p:nvSpPr>
        <p:spPr>
          <a:xfrm>
            <a:off x="4607074" y="4923469"/>
            <a:ext cx="1792008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PROVES</a:t>
            </a:r>
          </a:p>
        </p:txBody>
      </p:sp>
      <p:sp>
        <p:nvSpPr>
          <p:cNvPr id="47" name="Google Shape;308;p44">
            <a:extLst>
              <a:ext uri="{FF2B5EF4-FFF2-40B4-BE49-F238E27FC236}">
                <a16:creationId xmlns:a16="http://schemas.microsoft.com/office/drawing/2014/main" id="{76BAB52B-A97A-4B0D-B4B5-EF9AAE21666C}"/>
              </a:ext>
            </a:extLst>
          </p:cNvPr>
          <p:cNvSpPr txBox="1">
            <a:spLocks/>
          </p:cNvSpPr>
          <p:nvPr/>
        </p:nvSpPr>
        <p:spPr>
          <a:xfrm>
            <a:off x="6345606" y="4923469"/>
            <a:ext cx="1792008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CONCLUSIONS</a:t>
            </a:r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6DD73380-E96C-4C22-A7EA-1F2E8AA3B11F}"/>
              </a:ext>
            </a:extLst>
          </p:cNvPr>
          <p:cNvCxnSpPr>
            <a:cxnSpLocks/>
          </p:cNvCxnSpPr>
          <p:nvPr/>
        </p:nvCxnSpPr>
        <p:spPr>
          <a:xfrm>
            <a:off x="1410446" y="3086555"/>
            <a:ext cx="31683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B91E8547-0BC2-4EB2-AE1D-3867328E02DE}"/>
              </a:ext>
            </a:extLst>
          </p:cNvPr>
          <p:cNvCxnSpPr>
            <a:cxnSpLocks/>
          </p:cNvCxnSpPr>
          <p:nvPr/>
        </p:nvCxnSpPr>
        <p:spPr>
          <a:xfrm>
            <a:off x="4761430" y="3086555"/>
            <a:ext cx="31683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B388F708-1107-4C2F-BFE5-C6028B7EBFA6}"/>
              </a:ext>
            </a:extLst>
          </p:cNvPr>
          <p:cNvCxnSpPr>
            <a:cxnSpLocks/>
          </p:cNvCxnSpPr>
          <p:nvPr/>
        </p:nvCxnSpPr>
        <p:spPr>
          <a:xfrm>
            <a:off x="1410446" y="4849275"/>
            <a:ext cx="31683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>
            <a:extLst>
              <a:ext uri="{FF2B5EF4-FFF2-40B4-BE49-F238E27FC236}">
                <a16:creationId xmlns:a16="http://schemas.microsoft.com/office/drawing/2014/main" id="{5159A1C0-0ABF-4284-8AA2-B7F8C1A67330}"/>
              </a:ext>
            </a:extLst>
          </p:cNvPr>
          <p:cNvCxnSpPr>
            <a:cxnSpLocks/>
          </p:cNvCxnSpPr>
          <p:nvPr/>
        </p:nvCxnSpPr>
        <p:spPr>
          <a:xfrm>
            <a:off x="4761430" y="4849275"/>
            <a:ext cx="31683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26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6C56B33-68B2-4477-B4D6-57C417BD1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A6C0A-CFC2-460B-BF6E-8A01A3CB4E26}" type="slidenum">
              <a:rPr lang="ca-ES" altLang="es-ES" smtClean="0"/>
              <a:pPr/>
              <a:t>3</a:t>
            </a:fld>
            <a:endParaRPr lang="ca-ES" alt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5331722-7512-4580-9678-B394CFCE4A7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" name="Google Shape;815;p64">
            <a:extLst>
              <a:ext uri="{FF2B5EF4-FFF2-40B4-BE49-F238E27FC236}">
                <a16:creationId xmlns:a16="http://schemas.microsoft.com/office/drawing/2014/main" id="{67A7D8CD-2E28-42A2-8235-714FE971082F}"/>
              </a:ext>
            </a:extLst>
          </p:cNvPr>
          <p:cNvSpPr/>
          <p:nvPr/>
        </p:nvSpPr>
        <p:spPr>
          <a:xfrm>
            <a:off x="6902638" y="2494619"/>
            <a:ext cx="621690" cy="3526669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Google Shape;816;p64">
            <a:extLst>
              <a:ext uri="{FF2B5EF4-FFF2-40B4-BE49-F238E27FC236}">
                <a16:creationId xmlns:a16="http://schemas.microsoft.com/office/drawing/2014/main" id="{7A915574-02F9-415D-B0CD-1E5F082DC741}"/>
              </a:ext>
            </a:extLst>
          </p:cNvPr>
          <p:cNvSpPr/>
          <p:nvPr/>
        </p:nvSpPr>
        <p:spPr>
          <a:xfrm>
            <a:off x="6592185" y="3219856"/>
            <a:ext cx="621690" cy="2801426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Google Shape;817;p64">
            <a:extLst>
              <a:ext uri="{FF2B5EF4-FFF2-40B4-BE49-F238E27FC236}">
                <a16:creationId xmlns:a16="http://schemas.microsoft.com/office/drawing/2014/main" id="{3939720A-77AB-4774-89F3-360E02D32C28}"/>
              </a:ext>
            </a:extLst>
          </p:cNvPr>
          <p:cNvSpPr/>
          <p:nvPr/>
        </p:nvSpPr>
        <p:spPr>
          <a:xfrm>
            <a:off x="6281723" y="3965018"/>
            <a:ext cx="621690" cy="2056249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8" name="Google Shape;818;p64">
            <a:extLst>
              <a:ext uri="{FF2B5EF4-FFF2-40B4-BE49-F238E27FC236}">
                <a16:creationId xmlns:a16="http://schemas.microsoft.com/office/drawing/2014/main" id="{8BF1AE51-93D7-4C04-80DF-9F17A320D11A}"/>
              </a:ext>
            </a:extLst>
          </p:cNvPr>
          <p:cNvCxnSpPr>
            <a:cxnSpLocks/>
          </p:cNvCxnSpPr>
          <p:nvPr/>
        </p:nvCxnSpPr>
        <p:spPr>
          <a:xfrm rot="10800000">
            <a:off x="4769863" y="4868126"/>
            <a:ext cx="1208100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sp>
        <p:nvSpPr>
          <p:cNvPr id="9" name="Google Shape;819;p64">
            <a:extLst>
              <a:ext uri="{FF2B5EF4-FFF2-40B4-BE49-F238E27FC236}">
                <a16:creationId xmlns:a16="http://schemas.microsoft.com/office/drawing/2014/main" id="{7800C691-CA50-494A-B6DB-02680B1A60B1}"/>
              </a:ext>
            </a:extLst>
          </p:cNvPr>
          <p:cNvSpPr/>
          <p:nvPr/>
        </p:nvSpPr>
        <p:spPr>
          <a:xfrm>
            <a:off x="5971263" y="4635443"/>
            <a:ext cx="621690" cy="1385822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0" name="Google Shape;820;p64">
            <a:extLst>
              <a:ext uri="{FF2B5EF4-FFF2-40B4-BE49-F238E27FC236}">
                <a16:creationId xmlns:a16="http://schemas.microsoft.com/office/drawing/2014/main" id="{4EB5A8A9-BFC3-4D22-AB97-7B271A372880}"/>
              </a:ext>
            </a:extLst>
          </p:cNvPr>
          <p:cNvCxnSpPr>
            <a:cxnSpLocks/>
          </p:cNvCxnSpPr>
          <p:nvPr/>
        </p:nvCxnSpPr>
        <p:spPr>
          <a:xfrm rot="10800000">
            <a:off x="4769713" y="4189569"/>
            <a:ext cx="1520400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cxnSp>
        <p:nvCxnSpPr>
          <p:cNvPr id="11" name="Google Shape;821;p64">
            <a:extLst>
              <a:ext uri="{FF2B5EF4-FFF2-40B4-BE49-F238E27FC236}">
                <a16:creationId xmlns:a16="http://schemas.microsoft.com/office/drawing/2014/main" id="{3314242C-5088-4E6B-A521-FF9F9EEA1570}"/>
              </a:ext>
            </a:extLst>
          </p:cNvPr>
          <p:cNvCxnSpPr>
            <a:cxnSpLocks/>
          </p:cNvCxnSpPr>
          <p:nvPr/>
        </p:nvCxnSpPr>
        <p:spPr>
          <a:xfrm rot="10800000">
            <a:off x="4769838" y="3455465"/>
            <a:ext cx="1832400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cxnSp>
        <p:nvCxnSpPr>
          <p:cNvPr id="12" name="Google Shape;822;p64">
            <a:extLst>
              <a:ext uri="{FF2B5EF4-FFF2-40B4-BE49-F238E27FC236}">
                <a16:creationId xmlns:a16="http://schemas.microsoft.com/office/drawing/2014/main" id="{C3FE86A6-08C7-4E20-8AD0-012D95669987}"/>
              </a:ext>
            </a:extLst>
          </p:cNvPr>
          <p:cNvCxnSpPr>
            <a:cxnSpLocks/>
          </p:cNvCxnSpPr>
          <p:nvPr/>
        </p:nvCxnSpPr>
        <p:spPr>
          <a:xfrm rot="10800000">
            <a:off x="4769788" y="2721370"/>
            <a:ext cx="2137800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diamond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grpSp>
        <p:nvGrpSpPr>
          <p:cNvPr id="17" name="Google Shape;830;p64">
            <a:extLst>
              <a:ext uri="{FF2B5EF4-FFF2-40B4-BE49-F238E27FC236}">
                <a16:creationId xmlns:a16="http://schemas.microsoft.com/office/drawing/2014/main" id="{82ABD903-5F05-4706-923C-67BEFDB3DB59}"/>
              </a:ext>
            </a:extLst>
          </p:cNvPr>
          <p:cNvGrpSpPr/>
          <p:nvPr/>
        </p:nvGrpSpPr>
        <p:grpSpPr>
          <a:xfrm>
            <a:off x="6758622" y="3459936"/>
            <a:ext cx="330827" cy="330827"/>
            <a:chOff x="3963575" y="2317575"/>
            <a:chExt cx="296175" cy="296175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8" name="Google Shape;831;p64">
              <a:extLst>
                <a:ext uri="{FF2B5EF4-FFF2-40B4-BE49-F238E27FC236}">
                  <a16:creationId xmlns:a16="http://schemas.microsoft.com/office/drawing/2014/main" id="{7459F3DF-0CBA-4440-894F-736255549D4E}"/>
                </a:ext>
              </a:extLst>
            </p:cNvPr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Google Shape;832;p64">
              <a:extLst>
                <a:ext uri="{FF2B5EF4-FFF2-40B4-BE49-F238E27FC236}">
                  <a16:creationId xmlns:a16="http://schemas.microsoft.com/office/drawing/2014/main" id="{E21FAA48-373A-4CFF-9069-0840C7F8A194}"/>
                </a:ext>
              </a:extLst>
            </p:cNvPr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Google Shape;833;p64">
              <a:extLst>
                <a:ext uri="{FF2B5EF4-FFF2-40B4-BE49-F238E27FC236}">
                  <a16:creationId xmlns:a16="http://schemas.microsoft.com/office/drawing/2014/main" id="{B2BD138F-2185-43EA-A859-2E5D8BEA5251}"/>
                </a:ext>
              </a:extLst>
            </p:cNvPr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1" name="Google Shape;834;p64">
              <a:extLst>
                <a:ext uri="{FF2B5EF4-FFF2-40B4-BE49-F238E27FC236}">
                  <a16:creationId xmlns:a16="http://schemas.microsoft.com/office/drawing/2014/main" id="{3DA0747A-DB95-492F-A60E-DE70BB954663}"/>
                </a:ext>
              </a:extLst>
            </p:cNvPr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Google Shape;835;p64">
              <a:extLst>
                <a:ext uri="{FF2B5EF4-FFF2-40B4-BE49-F238E27FC236}">
                  <a16:creationId xmlns:a16="http://schemas.microsoft.com/office/drawing/2014/main" id="{4E3373AC-B8E3-4495-B40F-5E67494908AC}"/>
                </a:ext>
              </a:extLst>
            </p:cNvPr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3" name="Google Shape;836;p64">
              <a:extLst>
                <a:ext uri="{FF2B5EF4-FFF2-40B4-BE49-F238E27FC236}">
                  <a16:creationId xmlns:a16="http://schemas.microsoft.com/office/drawing/2014/main" id="{5FE3BB38-1E7E-46F5-8908-D1FE37C6D0F8}"/>
                </a:ext>
              </a:extLst>
            </p:cNvPr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4" name="Google Shape;837;p64">
              <a:extLst>
                <a:ext uri="{FF2B5EF4-FFF2-40B4-BE49-F238E27FC236}">
                  <a16:creationId xmlns:a16="http://schemas.microsoft.com/office/drawing/2014/main" id="{EC1D5132-6BFB-423B-A505-57641B711D08}"/>
                </a:ext>
              </a:extLst>
            </p:cNvPr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5" name="Google Shape;838;p64">
              <a:extLst>
                <a:ext uri="{FF2B5EF4-FFF2-40B4-BE49-F238E27FC236}">
                  <a16:creationId xmlns:a16="http://schemas.microsoft.com/office/drawing/2014/main" id="{2B3A8386-9B4E-433B-9CDE-32AB552412C4}"/>
                </a:ext>
              </a:extLst>
            </p:cNvPr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Google Shape;839;p64">
              <a:extLst>
                <a:ext uri="{FF2B5EF4-FFF2-40B4-BE49-F238E27FC236}">
                  <a16:creationId xmlns:a16="http://schemas.microsoft.com/office/drawing/2014/main" id="{594577AA-9C8C-42A3-8298-110B3FB79663}"/>
                </a:ext>
              </a:extLst>
            </p:cNvPr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Google Shape;840;p64">
              <a:extLst>
                <a:ext uri="{FF2B5EF4-FFF2-40B4-BE49-F238E27FC236}">
                  <a16:creationId xmlns:a16="http://schemas.microsoft.com/office/drawing/2014/main" id="{84C87D04-AEC1-4CD7-AD09-92AE007DB730}"/>
                </a:ext>
              </a:extLst>
            </p:cNvPr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8" name="Google Shape;841;p64">
              <a:extLst>
                <a:ext uri="{FF2B5EF4-FFF2-40B4-BE49-F238E27FC236}">
                  <a16:creationId xmlns:a16="http://schemas.microsoft.com/office/drawing/2014/main" id="{1EDE46B6-9DB9-482A-851F-78F248125ECD}"/>
                </a:ext>
              </a:extLst>
            </p:cNvPr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Google Shape;842;p64">
              <a:extLst>
                <a:ext uri="{FF2B5EF4-FFF2-40B4-BE49-F238E27FC236}">
                  <a16:creationId xmlns:a16="http://schemas.microsoft.com/office/drawing/2014/main" id="{A19427E7-AF00-4E37-B000-4AE78E1C1FA0}"/>
                </a:ext>
              </a:extLst>
            </p:cNvPr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" name="Google Shape;843;p64">
              <a:extLst>
                <a:ext uri="{FF2B5EF4-FFF2-40B4-BE49-F238E27FC236}">
                  <a16:creationId xmlns:a16="http://schemas.microsoft.com/office/drawing/2014/main" id="{8B419B66-9B93-477A-A60D-628099897C9C}"/>
                </a:ext>
              </a:extLst>
            </p:cNvPr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1" name="Google Shape;844;p64">
              <a:extLst>
                <a:ext uri="{FF2B5EF4-FFF2-40B4-BE49-F238E27FC236}">
                  <a16:creationId xmlns:a16="http://schemas.microsoft.com/office/drawing/2014/main" id="{36C63C1D-58AA-4621-A782-5DC7F0AC8B93}"/>
                </a:ext>
              </a:extLst>
            </p:cNvPr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Google Shape;845;p64">
              <a:extLst>
                <a:ext uri="{FF2B5EF4-FFF2-40B4-BE49-F238E27FC236}">
                  <a16:creationId xmlns:a16="http://schemas.microsoft.com/office/drawing/2014/main" id="{DFDDEF70-DF66-4223-92E8-888324CDF0B0}"/>
                </a:ext>
              </a:extLst>
            </p:cNvPr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3" name="Google Shape;846;p64">
              <a:extLst>
                <a:ext uri="{FF2B5EF4-FFF2-40B4-BE49-F238E27FC236}">
                  <a16:creationId xmlns:a16="http://schemas.microsoft.com/office/drawing/2014/main" id="{ACFC7EC6-A86B-40CC-A3BB-7706C99275FA}"/>
                </a:ext>
              </a:extLst>
            </p:cNvPr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4" name="Google Shape;847;p64">
            <a:extLst>
              <a:ext uri="{FF2B5EF4-FFF2-40B4-BE49-F238E27FC236}">
                <a16:creationId xmlns:a16="http://schemas.microsoft.com/office/drawing/2014/main" id="{5332E2FD-325A-4CAE-B887-18A417A739B8}"/>
              </a:ext>
            </a:extLst>
          </p:cNvPr>
          <p:cNvGrpSpPr/>
          <p:nvPr/>
        </p:nvGrpSpPr>
        <p:grpSpPr>
          <a:xfrm>
            <a:off x="7042755" y="2696375"/>
            <a:ext cx="330827" cy="329934"/>
            <a:chOff x="3962775" y="2683025"/>
            <a:chExt cx="296175" cy="295375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5" name="Google Shape;848;p64">
              <a:extLst>
                <a:ext uri="{FF2B5EF4-FFF2-40B4-BE49-F238E27FC236}">
                  <a16:creationId xmlns:a16="http://schemas.microsoft.com/office/drawing/2014/main" id="{C20E6FFB-91A4-4A6B-A053-6632411DA3E1}"/>
                </a:ext>
              </a:extLst>
            </p:cNvPr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Google Shape;849;p64">
              <a:extLst>
                <a:ext uri="{FF2B5EF4-FFF2-40B4-BE49-F238E27FC236}">
                  <a16:creationId xmlns:a16="http://schemas.microsoft.com/office/drawing/2014/main" id="{4F636141-FA67-4505-B2EF-1DF838BF7C53}"/>
                </a:ext>
              </a:extLst>
            </p:cNvPr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7" name="Google Shape;850;p64">
              <a:extLst>
                <a:ext uri="{FF2B5EF4-FFF2-40B4-BE49-F238E27FC236}">
                  <a16:creationId xmlns:a16="http://schemas.microsoft.com/office/drawing/2014/main" id="{EC91A5BB-EB81-4983-855E-953D7029D047}"/>
                </a:ext>
              </a:extLst>
            </p:cNvPr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8" name="Google Shape;851;p64">
            <a:extLst>
              <a:ext uri="{FF2B5EF4-FFF2-40B4-BE49-F238E27FC236}">
                <a16:creationId xmlns:a16="http://schemas.microsoft.com/office/drawing/2014/main" id="{72773EAF-29B9-4859-923A-48F1A81FFD37}"/>
              </a:ext>
            </a:extLst>
          </p:cNvPr>
          <p:cNvGrpSpPr/>
          <p:nvPr/>
        </p:nvGrpSpPr>
        <p:grpSpPr>
          <a:xfrm>
            <a:off x="6126201" y="4893752"/>
            <a:ext cx="327823" cy="328695"/>
            <a:chOff x="-1333200" y="2770450"/>
            <a:chExt cx="291450" cy="292225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9" name="Google Shape;852;p64">
              <a:extLst>
                <a:ext uri="{FF2B5EF4-FFF2-40B4-BE49-F238E27FC236}">
                  <a16:creationId xmlns:a16="http://schemas.microsoft.com/office/drawing/2014/main" id="{977E17BD-AFFB-4BF6-AA14-EA8B1DF26414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0" name="Google Shape;853;p64">
              <a:extLst>
                <a:ext uri="{FF2B5EF4-FFF2-40B4-BE49-F238E27FC236}">
                  <a16:creationId xmlns:a16="http://schemas.microsoft.com/office/drawing/2014/main" id="{10D994FE-D8FB-453C-8BB2-9E71DE20DF64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41" name="Google Shape;8388;p82">
            <a:extLst>
              <a:ext uri="{FF2B5EF4-FFF2-40B4-BE49-F238E27FC236}">
                <a16:creationId xmlns:a16="http://schemas.microsoft.com/office/drawing/2014/main" id="{68B9B191-2709-4830-8A1D-164D90A15B5C}"/>
              </a:ext>
            </a:extLst>
          </p:cNvPr>
          <p:cNvSpPr/>
          <p:nvPr/>
        </p:nvSpPr>
        <p:spPr>
          <a:xfrm>
            <a:off x="6437005" y="4218952"/>
            <a:ext cx="330466" cy="329595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0" name="Google Shape;308;p44">
            <a:extLst>
              <a:ext uri="{FF2B5EF4-FFF2-40B4-BE49-F238E27FC236}">
                <a16:creationId xmlns:a16="http://schemas.microsoft.com/office/drawing/2014/main" id="{1A35FB9B-6BBC-465F-9D4F-2BB4BDD69791}"/>
              </a:ext>
            </a:extLst>
          </p:cNvPr>
          <p:cNvSpPr txBox="1">
            <a:spLocks/>
          </p:cNvSpPr>
          <p:nvPr/>
        </p:nvSpPr>
        <p:spPr>
          <a:xfrm>
            <a:off x="595627" y="4700310"/>
            <a:ext cx="3908326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VISUALITZACIÓ DEL PROGRAMA ACTUAL</a:t>
            </a:r>
          </a:p>
        </p:txBody>
      </p:sp>
      <p:sp>
        <p:nvSpPr>
          <p:cNvPr id="51" name="Google Shape;308;p44">
            <a:extLst>
              <a:ext uri="{FF2B5EF4-FFF2-40B4-BE49-F238E27FC236}">
                <a16:creationId xmlns:a16="http://schemas.microsoft.com/office/drawing/2014/main" id="{8DDD2270-F926-4845-B963-5235B65FB07C}"/>
              </a:ext>
            </a:extLst>
          </p:cNvPr>
          <p:cNvSpPr txBox="1">
            <a:spLocks/>
          </p:cNvSpPr>
          <p:nvPr/>
        </p:nvSpPr>
        <p:spPr>
          <a:xfrm>
            <a:off x="1293435" y="4011944"/>
            <a:ext cx="3210518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REUNIONS AMB EL CLIENT FINAL</a:t>
            </a:r>
          </a:p>
        </p:txBody>
      </p:sp>
      <p:sp>
        <p:nvSpPr>
          <p:cNvPr id="52" name="Google Shape;308;p44">
            <a:extLst>
              <a:ext uri="{FF2B5EF4-FFF2-40B4-BE49-F238E27FC236}">
                <a16:creationId xmlns:a16="http://schemas.microsoft.com/office/drawing/2014/main" id="{BAB39021-B911-4CC2-8D89-65966697B9A1}"/>
              </a:ext>
            </a:extLst>
          </p:cNvPr>
          <p:cNvSpPr txBox="1">
            <a:spLocks/>
          </p:cNvSpPr>
          <p:nvPr/>
        </p:nvSpPr>
        <p:spPr>
          <a:xfrm>
            <a:off x="1839657" y="3266594"/>
            <a:ext cx="2624148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CAPTACIÓ REQUERIMENTS</a:t>
            </a:r>
          </a:p>
        </p:txBody>
      </p:sp>
      <p:sp>
        <p:nvSpPr>
          <p:cNvPr id="53" name="Google Shape;308;p44">
            <a:extLst>
              <a:ext uri="{FF2B5EF4-FFF2-40B4-BE49-F238E27FC236}">
                <a16:creationId xmlns:a16="http://schemas.microsoft.com/office/drawing/2014/main" id="{A0DB0702-32C7-4D56-A578-6C04D5969A55}"/>
              </a:ext>
            </a:extLst>
          </p:cNvPr>
          <p:cNvSpPr txBox="1">
            <a:spLocks/>
          </p:cNvSpPr>
          <p:nvPr/>
        </p:nvSpPr>
        <p:spPr>
          <a:xfrm>
            <a:off x="2199697" y="2554085"/>
            <a:ext cx="2272186" cy="37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RESULTATS ESPERATS</a:t>
            </a:r>
          </a:p>
        </p:txBody>
      </p:sp>
      <p:sp>
        <p:nvSpPr>
          <p:cNvPr id="54" name="Google Shape;308;p44">
            <a:extLst>
              <a:ext uri="{FF2B5EF4-FFF2-40B4-BE49-F238E27FC236}">
                <a16:creationId xmlns:a16="http://schemas.microsoft.com/office/drawing/2014/main" id="{F1846846-0F05-4725-811A-B587CE043C34}"/>
              </a:ext>
            </a:extLst>
          </p:cNvPr>
          <p:cNvSpPr txBox="1">
            <a:spLocks/>
          </p:cNvSpPr>
          <p:nvPr/>
        </p:nvSpPr>
        <p:spPr>
          <a:xfrm>
            <a:off x="6854178" y="836712"/>
            <a:ext cx="2038302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INTRODUCCIÓ</a:t>
            </a:r>
          </a:p>
        </p:txBody>
      </p:sp>
    </p:spTree>
    <p:extLst>
      <p:ext uri="{BB962C8B-B14F-4D97-AF65-F5344CB8AC3E}">
        <p14:creationId xmlns:p14="http://schemas.microsoft.com/office/powerpoint/2010/main" val="218167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71;p49">
            <a:extLst>
              <a:ext uri="{FF2B5EF4-FFF2-40B4-BE49-F238E27FC236}">
                <a16:creationId xmlns:a16="http://schemas.microsoft.com/office/drawing/2014/main" id="{9E285673-C9E9-4F81-84FE-5B6045770968}"/>
              </a:ext>
            </a:extLst>
          </p:cNvPr>
          <p:cNvSpPr/>
          <p:nvPr/>
        </p:nvSpPr>
        <p:spPr>
          <a:xfrm rot="5400000">
            <a:off x="5662594" y="3208241"/>
            <a:ext cx="1973598" cy="177061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372;p49">
            <a:extLst>
              <a:ext uri="{FF2B5EF4-FFF2-40B4-BE49-F238E27FC236}">
                <a16:creationId xmlns:a16="http://schemas.microsoft.com/office/drawing/2014/main" id="{4BF69808-3265-4E9F-8DF4-B877C99DAEDC}"/>
              </a:ext>
            </a:extLst>
          </p:cNvPr>
          <p:cNvSpPr/>
          <p:nvPr/>
        </p:nvSpPr>
        <p:spPr>
          <a:xfrm rot="5400000">
            <a:off x="1806211" y="3208240"/>
            <a:ext cx="1973598" cy="177061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371;p49">
            <a:extLst>
              <a:ext uri="{FF2B5EF4-FFF2-40B4-BE49-F238E27FC236}">
                <a16:creationId xmlns:a16="http://schemas.microsoft.com/office/drawing/2014/main" id="{DDFC8EB7-7742-40CE-BDE8-E5D3E67963A1}"/>
              </a:ext>
            </a:extLst>
          </p:cNvPr>
          <p:cNvSpPr/>
          <p:nvPr/>
        </p:nvSpPr>
        <p:spPr>
          <a:xfrm rot="5400000">
            <a:off x="2770487" y="1538302"/>
            <a:ext cx="1973598" cy="177061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372;p49">
            <a:extLst>
              <a:ext uri="{FF2B5EF4-FFF2-40B4-BE49-F238E27FC236}">
                <a16:creationId xmlns:a16="http://schemas.microsoft.com/office/drawing/2014/main" id="{1831A987-6C7C-4E6A-8748-A83AABE605DB}"/>
              </a:ext>
            </a:extLst>
          </p:cNvPr>
          <p:cNvSpPr/>
          <p:nvPr/>
        </p:nvSpPr>
        <p:spPr>
          <a:xfrm rot="5400000">
            <a:off x="4699039" y="1538303"/>
            <a:ext cx="1973598" cy="177061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514;p55">
            <a:extLst>
              <a:ext uri="{FF2B5EF4-FFF2-40B4-BE49-F238E27FC236}">
                <a16:creationId xmlns:a16="http://schemas.microsoft.com/office/drawing/2014/main" id="{3581CBF2-96B8-475B-9BD8-782363C6D71A}"/>
              </a:ext>
            </a:extLst>
          </p:cNvPr>
          <p:cNvSpPr txBox="1">
            <a:spLocks/>
          </p:cNvSpPr>
          <p:nvPr/>
        </p:nvSpPr>
        <p:spPr>
          <a:xfrm>
            <a:off x="1907704" y="4255953"/>
            <a:ext cx="1770612" cy="367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/>
            <a:r>
              <a:rPr lang="es-ES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REVISIÓ</a:t>
            </a:r>
            <a:endParaRPr lang="es-ES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3" name="Google Shape;514;p55">
            <a:extLst>
              <a:ext uri="{FF2B5EF4-FFF2-40B4-BE49-F238E27FC236}">
                <a16:creationId xmlns:a16="http://schemas.microsoft.com/office/drawing/2014/main" id="{48189E1F-5F97-4B28-9692-AC967840B2BF}"/>
              </a:ext>
            </a:extLst>
          </p:cNvPr>
          <p:cNvSpPr txBox="1">
            <a:spLocks/>
          </p:cNvSpPr>
          <p:nvPr/>
        </p:nvSpPr>
        <p:spPr>
          <a:xfrm>
            <a:off x="2871980" y="2586075"/>
            <a:ext cx="1770612" cy="367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/>
            <a:r>
              <a:rPr lang="es-ES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/>
                <a:ea typeface="Roboto Condensed Light" panose="020B0604020202020204" charset="0"/>
              </a:rPr>
              <a:t>TEMPS</a:t>
            </a:r>
            <a:endParaRPr lang="es-ES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/>
              <a:ea typeface="Roboto Condensed Light" panose="020B0604020202020204" charset="0"/>
            </a:endParaRPr>
          </a:p>
        </p:txBody>
      </p:sp>
      <p:sp>
        <p:nvSpPr>
          <p:cNvPr id="14" name="Google Shape;514;p55">
            <a:extLst>
              <a:ext uri="{FF2B5EF4-FFF2-40B4-BE49-F238E27FC236}">
                <a16:creationId xmlns:a16="http://schemas.microsoft.com/office/drawing/2014/main" id="{A401F2D1-8D88-4A99-A859-66A95A9B66EA}"/>
              </a:ext>
            </a:extLst>
          </p:cNvPr>
          <p:cNvSpPr txBox="1">
            <a:spLocks/>
          </p:cNvSpPr>
          <p:nvPr/>
        </p:nvSpPr>
        <p:spPr>
          <a:xfrm>
            <a:off x="4800531" y="2590717"/>
            <a:ext cx="1770612" cy="367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/>
            <a:r>
              <a:rPr lang="ca-ES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/>
                <a:ea typeface="Roboto Condensed Light" panose="020B0604020202020204" charset="0"/>
              </a:rPr>
              <a:t>MINIMITZAR</a:t>
            </a:r>
            <a:endParaRPr lang="ca-ES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/>
              <a:ea typeface="Roboto Condensed Light" panose="020B0604020202020204" charset="0"/>
            </a:endParaRPr>
          </a:p>
        </p:txBody>
      </p:sp>
      <p:sp>
        <p:nvSpPr>
          <p:cNvPr id="15" name="Google Shape;514;p55">
            <a:extLst>
              <a:ext uri="{FF2B5EF4-FFF2-40B4-BE49-F238E27FC236}">
                <a16:creationId xmlns:a16="http://schemas.microsoft.com/office/drawing/2014/main" id="{0229783D-934F-4754-8BAA-92C0F8B85C13}"/>
              </a:ext>
            </a:extLst>
          </p:cNvPr>
          <p:cNvSpPr txBox="1">
            <a:spLocks/>
          </p:cNvSpPr>
          <p:nvPr/>
        </p:nvSpPr>
        <p:spPr>
          <a:xfrm>
            <a:off x="5764087" y="4248241"/>
            <a:ext cx="1770612" cy="367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/>
            <a:r>
              <a:rPr lang="es-ES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DADES</a:t>
            </a:r>
            <a:endParaRPr lang="es-ES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17" name="Gráfico 16" descr="Cabeza con engranajes">
            <a:extLst>
              <a:ext uri="{FF2B5EF4-FFF2-40B4-BE49-F238E27FC236}">
                <a16:creationId xmlns:a16="http://schemas.microsoft.com/office/drawing/2014/main" id="{C1F7EC2A-84D1-4A04-930A-DBDC2D78E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5810" y="346130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Crecimiento empresarial">
            <a:extLst>
              <a:ext uri="{FF2B5EF4-FFF2-40B4-BE49-F238E27FC236}">
                <a16:creationId xmlns:a16="http://schemas.microsoft.com/office/drawing/2014/main" id="{716D4C39-441F-401E-8D95-45792C57C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1287" y="352545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2159F-7029-45D2-9A55-3D669C8D36A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grpSp>
        <p:nvGrpSpPr>
          <p:cNvPr id="9" name="Google Shape;6729;p78">
            <a:extLst>
              <a:ext uri="{FF2B5EF4-FFF2-40B4-BE49-F238E27FC236}">
                <a16:creationId xmlns:a16="http://schemas.microsoft.com/office/drawing/2014/main" id="{D3B15D71-DF4A-4899-93BE-EEB9723B0688}"/>
              </a:ext>
            </a:extLst>
          </p:cNvPr>
          <p:cNvGrpSpPr/>
          <p:nvPr/>
        </p:nvGrpSpPr>
        <p:grpSpPr>
          <a:xfrm>
            <a:off x="3452739" y="2030006"/>
            <a:ext cx="609093" cy="607421"/>
            <a:chOff x="-30805300" y="1938725"/>
            <a:chExt cx="291450" cy="290650"/>
          </a:xfrm>
          <a:solidFill>
            <a:schemeClr val="bg1">
              <a:lumMod val="8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Google Shape;6730;p78">
              <a:extLst>
                <a:ext uri="{FF2B5EF4-FFF2-40B4-BE49-F238E27FC236}">
                  <a16:creationId xmlns:a16="http://schemas.microsoft.com/office/drawing/2014/main" id="{319E7236-4A5A-464C-9CAD-840AA5DAE986}"/>
                </a:ext>
              </a:extLst>
            </p:cNvPr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" name="Google Shape;6731;p78">
              <a:extLst>
                <a:ext uri="{FF2B5EF4-FFF2-40B4-BE49-F238E27FC236}">
                  <a16:creationId xmlns:a16="http://schemas.microsoft.com/office/drawing/2014/main" id="{872019F7-29FB-42B4-9DC6-7ED304378C7B}"/>
                </a:ext>
              </a:extLst>
            </p:cNvPr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19AC6B01-71DE-4513-B815-4D8DC7FC78D0}"/>
              </a:ext>
            </a:extLst>
          </p:cNvPr>
          <p:cNvSpPr txBox="1">
            <a:spLocks/>
          </p:cNvSpPr>
          <p:nvPr/>
        </p:nvSpPr>
        <p:spPr>
          <a:xfrm>
            <a:off x="7142210" y="836712"/>
            <a:ext cx="1750270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OBJECTIUS</a:t>
            </a:r>
          </a:p>
        </p:txBody>
      </p:sp>
      <p:pic>
        <p:nvPicPr>
          <p:cNvPr id="4" name="Gráfico 3" descr="Blog con relleno sólido">
            <a:extLst>
              <a:ext uri="{FF2B5EF4-FFF2-40B4-BE49-F238E27FC236}">
                <a16:creationId xmlns:a16="http://schemas.microsoft.com/office/drawing/2014/main" id="{0D47EA60-E8AD-4E39-A1FF-7266C7801F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3351" y="186418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Google Shape;371;p49">
            <a:extLst>
              <a:ext uri="{FF2B5EF4-FFF2-40B4-BE49-F238E27FC236}">
                <a16:creationId xmlns:a16="http://schemas.microsoft.com/office/drawing/2014/main" id="{F6A5423D-2614-44A8-B70D-C8009F973F37}"/>
              </a:ext>
            </a:extLst>
          </p:cNvPr>
          <p:cNvSpPr/>
          <p:nvPr/>
        </p:nvSpPr>
        <p:spPr>
          <a:xfrm rot="5400000">
            <a:off x="3734401" y="4725247"/>
            <a:ext cx="1973598" cy="1770611"/>
          </a:xfrm>
          <a:prstGeom prst="flowChartPreparation">
            <a:avLst/>
          </a:prstGeom>
          <a:solidFill>
            <a:schemeClr val="bg1">
              <a:lumMod val="85000"/>
            </a:schemeClr>
          </a:solidFill>
          <a:ln w="1905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514;p55">
            <a:extLst>
              <a:ext uri="{FF2B5EF4-FFF2-40B4-BE49-F238E27FC236}">
                <a16:creationId xmlns:a16="http://schemas.microsoft.com/office/drawing/2014/main" id="{CD08923F-4E9F-490E-A635-897EB6E3ED6F}"/>
              </a:ext>
            </a:extLst>
          </p:cNvPr>
          <p:cNvSpPr txBox="1">
            <a:spLocks/>
          </p:cNvSpPr>
          <p:nvPr/>
        </p:nvSpPr>
        <p:spPr>
          <a:xfrm>
            <a:off x="3835894" y="5765247"/>
            <a:ext cx="1770612" cy="367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/>
            <a:r>
              <a:rPr lang="es-ES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MILLORES</a:t>
            </a:r>
            <a:endParaRPr lang="es-ES" b="1" kern="0" dirty="0">
              <a:solidFill>
                <a:schemeClr val="tx1">
                  <a:lumMod val="95000"/>
                  <a:lumOff val="5000"/>
                </a:schemeClr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28" name="Gráfico 27" descr="Círculos con flechas contorno">
            <a:extLst>
              <a:ext uri="{FF2B5EF4-FFF2-40B4-BE49-F238E27FC236}">
                <a16:creationId xmlns:a16="http://schemas.microsoft.com/office/drawing/2014/main" id="{8D01D91C-30CA-42DD-B9D8-C48E993D40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4000" y="4850847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169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2159F-7029-45D2-9A55-3D669C8D36A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19AC6B01-71DE-4513-B815-4D8DC7FC78D0}"/>
              </a:ext>
            </a:extLst>
          </p:cNvPr>
          <p:cNvSpPr txBox="1">
            <a:spLocks/>
          </p:cNvSpPr>
          <p:nvPr/>
        </p:nvSpPr>
        <p:spPr>
          <a:xfrm>
            <a:off x="6588224" y="836712"/>
            <a:ext cx="2304256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ESTAT DE L’ART</a:t>
            </a:r>
          </a:p>
        </p:txBody>
      </p:sp>
      <p:grpSp>
        <p:nvGrpSpPr>
          <p:cNvPr id="24" name="Google Shape;745;p62">
            <a:extLst>
              <a:ext uri="{FF2B5EF4-FFF2-40B4-BE49-F238E27FC236}">
                <a16:creationId xmlns:a16="http://schemas.microsoft.com/office/drawing/2014/main" id="{456DE089-3D99-4E68-B10A-F9DA9CC27CED}"/>
              </a:ext>
            </a:extLst>
          </p:cNvPr>
          <p:cNvGrpSpPr/>
          <p:nvPr/>
        </p:nvGrpSpPr>
        <p:grpSpPr>
          <a:xfrm>
            <a:off x="1115616" y="2596987"/>
            <a:ext cx="7182587" cy="1664026"/>
            <a:chOff x="2457787" y="2317237"/>
            <a:chExt cx="4228423" cy="979620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5" name="Google Shape;746;p62">
              <a:extLst>
                <a:ext uri="{FF2B5EF4-FFF2-40B4-BE49-F238E27FC236}">
                  <a16:creationId xmlns:a16="http://schemas.microsoft.com/office/drawing/2014/main" id="{1E733B2B-9A3B-4592-BC19-4022720A7B95}"/>
                </a:ext>
              </a:extLst>
            </p:cNvPr>
            <p:cNvSpPr/>
            <p:nvPr/>
          </p:nvSpPr>
          <p:spPr>
            <a:xfrm>
              <a:off x="2457787" y="2317237"/>
              <a:ext cx="2069813" cy="979620"/>
            </a:xfrm>
            <a:custGeom>
              <a:avLst/>
              <a:gdLst/>
              <a:ahLst/>
              <a:cxnLst/>
              <a:rect l="l" t="t" r="r" b="b"/>
              <a:pathLst>
                <a:path w="34368" h="16266" extrusionOk="0">
                  <a:moveTo>
                    <a:pt x="4679" y="0"/>
                  </a:moveTo>
                  <a:lnTo>
                    <a:pt x="0" y="8133"/>
                  </a:lnTo>
                  <a:lnTo>
                    <a:pt x="4679" y="16265"/>
                  </a:lnTo>
                  <a:lnTo>
                    <a:pt x="14094" y="16265"/>
                  </a:lnTo>
                  <a:lnTo>
                    <a:pt x="17913" y="9590"/>
                  </a:lnTo>
                  <a:lnTo>
                    <a:pt x="22591" y="1458"/>
                  </a:lnTo>
                  <a:lnTo>
                    <a:pt x="30301" y="1458"/>
                  </a:lnTo>
                  <a:lnTo>
                    <a:pt x="33522" y="7098"/>
                  </a:lnTo>
                  <a:lnTo>
                    <a:pt x="34367" y="5640"/>
                  </a:lnTo>
                  <a:lnTo>
                    <a:pt x="33522" y="4183"/>
                  </a:lnTo>
                  <a:lnTo>
                    <a:pt x="31146" y="0"/>
                  </a:lnTo>
                  <a:lnTo>
                    <a:pt x="21746" y="0"/>
                  </a:lnTo>
                  <a:lnTo>
                    <a:pt x="17067" y="8133"/>
                  </a:lnTo>
                  <a:lnTo>
                    <a:pt x="13234" y="14808"/>
                  </a:lnTo>
                  <a:lnTo>
                    <a:pt x="5524" y="14808"/>
                  </a:lnTo>
                  <a:lnTo>
                    <a:pt x="1706" y="8133"/>
                  </a:lnTo>
                  <a:lnTo>
                    <a:pt x="5524" y="1458"/>
                  </a:lnTo>
                  <a:lnTo>
                    <a:pt x="13234" y="1458"/>
                  </a:lnTo>
                  <a:lnTo>
                    <a:pt x="16455" y="7098"/>
                  </a:lnTo>
                  <a:lnTo>
                    <a:pt x="17301" y="5640"/>
                  </a:lnTo>
                  <a:lnTo>
                    <a:pt x="16455" y="4183"/>
                  </a:lnTo>
                  <a:lnTo>
                    <a:pt x="14094" y="0"/>
                  </a:lnTo>
                  <a:close/>
                </a:path>
              </a:pathLst>
            </a:cu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747;p62">
              <a:extLst>
                <a:ext uri="{FF2B5EF4-FFF2-40B4-BE49-F238E27FC236}">
                  <a16:creationId xmlns:a16="http://schemas.microsoft.com/office/drawing/2014/main" id="{93E85457-A2D3-439A-B7FD-5AE3D8C28A89}"/>
                </a:ext>
              </a:extLst>
            </p:cNvPr>
            <p:cNvSpPr/>
            <p:nvPr/>
          </p:nvSpPr>
          <p:spPr>
            <a:xfrm>
              <a:off x="4615554" y="2317237"/>
              <a:ext cx="2070656" cy="979620"/>
            </a:xfrm>
            <a:custGeom>
              <a:avLst/>
              <a:gdLst/>
              <a:ahLst/>
              <a:cxnLst/>
              <a:rect l="l" t="t" r="r" b="b"/>
              <a:pathLst>
                <a:path w="34382" h="16266" extrusionOk="0">
                  <a:moveTo>
                    <a:pt x="20288" y="0"/>
                  </a:moveTo>
                  <a:lnTo>
                    <a:pt x="16470" y="6675"/>
                  </a:lnTo>
                  <a:lnTo>
                    <a:pt x="11791" y="14808"/>
                  </a:lnTo>
                  <a:lnTo>
                    <a:pt x="4081" y="14808"/>
                  </a:lnTo>
                  <a:lnTo>
                    <a:pt x="860" y="9167"/>
                  </a:lnTo>
                  <a:lnTo>
                    <a:pt x="0" y="10625"/>
                  </a:lnTo>
                  <a:lnTo>
                    <a:pt x="860" y="12082"/>
                  </a:lnTo>
                  <a:lnTo>
                    <a:pt x="3221" y="16265"/>
                  </a:lnTo>
                  <a:lnTo>
                    <a:pt x="12637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858" y="1458"/>
                  </a:lnTo>
                  <a:lnTo>
                    <a:pt x="32677" y="8133"/>
                  </a:lnTo>
                  <a:lnTo>
                    <a:pt x="28858" y="14808"/>
                  </a:lnTo>
                  <a:lnTo>
                    <a:pt x="21134" y="14808"/>
                  </a:lnTo>
                  <a:lnTo>
                    <a:pt x="17927" y="9167"/>
                  </a:lnTo>
                  <a:lnTo>
                    <a:pt x="17067" y="10625"/>
                  </a:lnTo>
                  <a:lnTo>
                    <a:pt x="17927" y="12082"/>
                  </a:lnTo>
                  <a:lnTo>
                    <a:pt x="20288" y="16265"/>
                  </a:lnTo>
                  <a:lnTo>
                    <a:pt x="29703" y="16265"/>
                  </a:lnTo>
                  <a:lnTo>
                    <a:pt x="34382" y="8133"/>
                  </a:lnTo>
                  <a:lnTo>
                    <a:pt x="29703" y="0"/>
                  </a:lnTo>
                  <a:close/>
                </a:path>
              </a:pathLst>
            </a:cu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748;p62">
              <a:extLst>
                <a:ext uri="{FF2B5EF4-FFF2-40B4-BE49-F238E27FC236}">
                  <a16:creationId xmlns:a16="http://schemas.microsoft.com/office/drawing/2014/main" id="{A31B10DD-95FC-4D27-85E1-01CEE8D987AA}"/>
                </a:ext>
              </a:extLst>
            </p:cNvPr>
            <p:cNvSpPr/>
            <p:nvPr/>
          </p:nvSpPr>
          <p:spPr>
            <a:xfrm>
              <a:off x="3580437" y="2317237"/>
              <a:ext cx="1978512" cy="979620"/>
            </a:xfrm>
            <a:custGeom>
              <a:avLst/>
              <a:gdLst/>
              <a:ahLst/>
              <a:cxnLst/>
              <a:rect l="l" t="t" r="r" b="b"/>
              <a:pathLst>
                <a:path w="32852" h="16266" extrusionOk="0">
                  <a:moveTo>
                    <a:pt x="20347" y="0"/>
                  </a:moveTo>
                  <a:lnTo>
                    <a:pt x="16455" y="6675"/>
                  </a:lnTo>
                  <a:lnTo>
                    <a:pt x="11850" y="14808"/>
                  </a:lnTo>
                  <a:lnTo>
                    <a:pt x="4125" y="14808"/>
                  </a:lnTo>
                  <a:lnTo>
                    <a:pt x="846" y="9167"/>
                  </a:lnTo>
                  <a:lnTo>
                    <a:pt x="0" y="10625"/>
                  </a:lnTo>
                  <a:lnTo>
                    <a:pt x="846" y="12082"/>
                  </a:lnTo>
                  <a:lnTo>
                    <a:pt x="3280" y="16265"/>
                  </a:lnTo>
                  <a:lnTo>
                    <a:pt x="12695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902" y="1458"/>
                  </a:lnTo>
                  <a:lnTo>
                    <a:pt x="32065" y="6981"/>
                  </a:lnTo>
                  <a:lnTo>
                    <a:pt x="32852" y="5524"/>
                  </a:lnTo>
                  <a:lnTo>
                    <a:pt x="29703" y="0"/>
                  </a:lnTo>
                  <a:close/>
                </a:path>
              </a:pathLst>
            </a:cu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29" name="Google Shape;749;p62">
            <a:extLst>
              <a:ext uri="{FF2B5EF4-FFF2-40B4-BE49-F238E27FC236}">
                <a16:creationId xmlns:a16="http://schemas.microsoft.com/office/drawing/2014/main" id="{A88E3BD2-80A5-4C4D-A6B5-ED0872D5C71F}"/>
              </a:ext>
            </a:extLst>
          </p:cNvPr>
          <p:cNvCxnSpPr>
            <a:cxnSpLocks/>
          </p:cNvCxnSpPr>
          <p:nvPr/>
        </p:nvCxnSpPr>
        <p:spPr>
          <a:xfrm>
            <a:off x="2069107" y="4261013"/>
            <a:ext cx="0" cy="247011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grpSp>
        <p:nvGrpSpPr>
          <p:cNvPr id="30" name="Google Shape;4803;p74">
            <a:extLst>
              <a:ext uri="{FF2B5EF4-FFF2-40B4-BE49-F238E27FC236}">
                <a16:creationId xmlns:a16="http://schemas.microsoft.com/office/drawing/2014/main" id="{91A45F13-B036-4C54-9FAF-342973DDA096}"/>
              </a:ext>
            </a:extLst>
          </p:cNvPr>
          <p:cNvGrpSpPr/>
          <p:nvPr/>
        </p:nvGrpSpPr>
        <p:grpSpPr>
          <a:xfrm>
            <a:off x="5189087" y="3052833"/>
            <a:ext cx="807619" cy="815654"/>
            <a:chOff x="-64764500" y="2280550"/>
            <a:chExt cx="316650" cy="319800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" name="Google Shape;4804;p74">
              <a:extLst>
                <a:ext uri="{FF2B5EF4-FFF2-40B4-BE49-F238E27FC236}">
                  <a16:creationId xmlns:a16="http://schemas.microsoft.com/office/drawing/2014/main" id="{780B7CF2-E03D-4425-97AB-F0A2264F91EB}"/>
                </a:ext>
              </a:extLst>
            </p:cNvPr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4805;p74">
              <a:extLst>
                <a:ext uri="{FF2B5EF4-FFF2-40B4-BE49-F238E27FC236}">
                  <a16:creationId xmlns:a16="http://schemas.microsoft.com/office/drawing/2014/main" id="{7F04C15A-EEC5-48F2-9A21-C3BA21E17F96}"/>
                </a:ext>
              </a:extLst>
            </p:cNvPr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5888;p76">
            <a:extLst>
              <a:ext uri="{FF2B5EF4-FFF2-40B4-BE49-F238E27FC236}">
                <a16:creationId xmlns:a16="http://schemas.microsoft.com/office/drawing/2014/main" id="{E33D8C89-91DA-4423-9C77-20D189AE3E03}"/>
              </a:ext>
            </a:extLst>
          </p:cNvPr>
          <p:cNvSpPr/>
          <p:nvPr/>
        </p:nvSpPr>
        <p:spPr>
          <a:xfrm>
            <a:off x="6899865" y="2969274"/>
            <a:ext cx="847659" cy="858306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4" name="Google Shape;749;p62">
            <a:extLst>
              <a:ext uri="{FF2B5EF4-FFF2-40B4-BE49-F238E27FC236}">
                <a16:creationId xmlns:a16="http://schemas.microsoft.com/office/drawing/2014/main" id="{B16BC7ED-D94F-4CF1-BE77-9687AACC7C8E}"/>
              </a:ext>
            </a:extLst>
          </p:cNvPr>
          <p:cNvCxnSpPr>
            <a:cxnSpLocks/>
          </p:cNvCxnSpPr>
          <p:nvPr/>
        </p:nvCxnSpPr>
        <p:spPr>
          <a:xfrm>
            <a:off x="3839669" y="4260541"/>
            <a:ext cx="0" cy="247011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cxnSp>
        <p:nvCxnSpPr>
          <p:cNvPr id="37" name="Google Shape;749;p62">
            <a:extLst>
              <a:ext uri="{FF2B5EF4-FFF2-40B4-BE49-F238E27FC236}">
                <a16:creationId xmlns:a16="http://schemas.microsoft.com/office/drawing/2014/main" id="{BC98D224-6F63-4D47-B228-B4521E8DE3DA}"/>
              </a:ext>
            </a:extLst>
          </p:cNvPr>
          <p:cNvCxnSpPr>
            <a:cxnSpLocks/>
          </p:cNvCxnSpPr>
          <p:nvPr/>
        </p:nvCxnSpPr>
        <p:spPr>
          <a:xfrm>
            <a:off x="5592897" y="4257070"/>
            <a:ext cx="0" cy="247011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sp>
        <p:nvSpPr>
          <p:cNvPr id="38" name="Google Shape;5827;p76">
            <a:extLst>
              <a:ext uri="{FF2B5EF4-FFF2-40B4-BE49-F238E27FC236}">
                <a16:creationId xmlns:a16="http://schemas.microsoft.com/office/drawing/2014/main" id="{79B21046-6540-4463-BC10-5664825C3E2F}"/>
              </a:ext>
            </a:extLst>
          </p:cNvPr>
          <p:cNvSpPr/>
          <p:nvPr/>
        </p:nvSpPr>
        <p:spPr>
          <a:xfrm>
            <a:off x="1645279" y="2980612"/>
            <a:ext cx="847658" cy="846523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40" name="Google Shape;749;p62">
            <a:extLst>
              <a:ext uri="{FF2B5EF4-FFF2-40B4-BE49-F238E27FC236}">
                <a16:creationId xmlns:a16="http://schemas.microsoft.com/office/drawing/2014/main" id="{30B80EFA-9C4C-4723-86B2-E4C342EF9639}"/>
              </a:ext>
            </a:extLst>
          </p:cNvPr>
          <p:cNvCxnSpPr>
            <a:cxnSpLocks/>
          </p:cNvCxnSpPr>
          <p:nvPr/>
        </p:nvCxnSpPr>
        <p:spPr>
          <a:xfrm>
            <a:off x="7323695" y="4259561"/>
            <a:ext cx="0" cy="247011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grpSp>
        <p:nvGrpSpPr>
          <p:cNvPr id="41" name="Google Shape;6610;p78">
            <a:extLst>
              <a:ext uri="{FF2B5EF4-FFF2-40B4-BE49-F238E27FC236}">
                <a16:creationId xmlns:a16="http://schemas.microsoft.com/office/drawing/2014/main" id="{74B76E37-9352-464C-BC6C-37FF3C286D06}"/>
              </a:ext>
            </a:extLst>
          </p:cNvPr>
          <p:cNvGrpSpPr/>
          <p:nvPr/>
        </p:nvGrpSpPr>
        <p:grpSpPr>
          <a:xfrm>
            <a:off x="3403018" y="2985059"/>
            <a:ext cx="848772" cy="846522"/>
            <a:chOff x="-35495600" y="2631825"/>
            <a:chExt cx="292225" cy="291450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2" name="Google Shape;6611;p78">
              <a:extLst>
                <a:ext uri="{FF2B5EF4-FFF2-40B4-BE49-F238E27FC236}">
                  <a16:creationId xmlns:a16="http://schemas.microsoft.com/office/drawing/2014/main" id="{1D130B41-DEAE-4CC5-BB97-DA5647817784}"/>
                </a:ext>
              </a:extLst>
            </p:cNvPr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612;p78">
              <a:extLst>
                <a:ext uri="{FF2B5EF4-FFF2-40B4-BE49-F238E27FC236}">
                  <a16:creationId xmlns:a16="http://schemas.microsoft.com/office/drawing/2014/main" id="{F0773D5A-1849-4049-BAC2-6C84C0ACBDCB}"/>
                </a:ext>
              </a:extLst>
            </p:cNvPr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613;p78">
              <a:extLst>
                <a:ext uri="{FF2B5EF4-FFF2-40B4-BE49-F238E27FC236}">
                  <a16:creationId xmlns:a16="http://schemas.microsoft.com/office/drawing/2014/main" id="{311C710A-5CA5-42CB-AB57-1F1FE947D122}"/>
                </a:ext>
              </a:extLst>
            </p:cNvPr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614;p78">
              <a:extLst>
                <a:ext uri="{FF2B5EF4-FFF2-40B4-BE49-F238E27FC236}">
                  <a16:creationId xmlns:a16="http://schemas.microsoft.com/office/drawing/2014/main" id="{0110AB04-EE92-4540-BE59-F94F3C5AAAB9}"/>
                </a:ext>
              </a:extLst>
            </p:cNvPr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grpFill/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308;p44">
            <a:extLst>
              <a:ext uri="{FF2B5EF4-FFF2-40B4-BE49-F238E27FC236}">
                <a16:creationId xmlns:a16="http://schemas.microsoft.com/office/drawing/2014/main" id="{F8FD6E89-3CBF-4472-BDC6-4FA93557CDB1}"/>
              </a:ext>
            </a:extLst>
          </p:cNvPr>
          <p:cNvSpPr txBox="1">
            <a:spLocks/>
          </p:cNvSpPr>
          <p:nvPr/>
        </p:nvSpPr>
        <p:spPr>
          <a:xfrm>
            <a:off x="1103350" y="4640633"/>
            <a:ext cx="1877573" cy="7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QUE ES POT TROBAR AL MERCAT ACTUAL</a:t>
            </a:r>
          </a:p>
        </p:txBody>
      </p:sp>
      <p:sp>
        <p:nvSpPr>
          <p:cNvPr id="52" name="Google Shape;308;p44">
            <a:extLst>
              <a:ext uri="{FF2B5EF4-FFF2-40B4-BE49-F238E27FC236}">
                <a16:creationId xmlns:a16="http://schemas.microsoft.com/office/drawing/2014/main" id="{6FB99F9A-0E15-4E15-96AC-CF21B396FCE3}"/>
              </a:ext>
            </a:extLst>
          </p:cNvPr>
          <p:cNvSpPr txBox="1">
            <a:spLocks/>
          </p:cNvSpPr>
          <p:nvPr/>
        </p:nvSpPr>
        <p:spPr>
          <a:xfrm>
            <a:off x="2862367" y="4640161"/>
            <a:ext cx="1877573" cy="7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SESAME</a:t>
            </a:r>
          </a:p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BEEBOLE</a:t>
            </a:r>
          </a:p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TIMENET</a:t>
            </a:r>
          </a:p>
        </p:txBody>
      </p:sp>
      <p:sp>
        <p:nvSpPr>
          <p:cNvPr id="53" name="Google Shape;308;p44">
            <a:extLst>
              <a:ext uri="{FF2B5EF4-FFF2-40B4-BE49-F238E27FC236}">
                <a16:creationId xmlns:a16="http://schemas.microsoft.com/office/drawing/2014/main" id="{CCB8E473-0934-4D2E-9F0F-46F3897C879E}"/>
              </a:ext>
            </a:extLst>
          </p:cNvPr>
          <p:cNvSpPr txBox="1">
            <a:spLocks/>
          </p:cNvSpPr>
          <p:nvPr/>
        </p:nvSpPr>
        <p:spPr>
          <a:xfrm>
            <a:off x="4654109" y="4640161"/>
            <a:ext cx="1877573" cy="7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PERQUÈ S'IMPLEMENTARÀ EL SISTEMA</a:t>
            </a:r>
          </a:p>
        </p:txBody>
      </p:sp>
      <p:sp>
        <p:nvSpPr>
          <p:cNvPr id="54" name="Google Shape;308;p44">
            <a:extLst>
              <a:ext uri="{FF2B5EF4-FFF2-40B4-BE49-F238E27FC236}">
                <a16:creationId xmlns:a16="http://schemas.microsoft.com/office/drawing/2014/main" id="{FD1848F4-4A9D-4042-B3AD-9D8E4B838216}"/>
              </a:ext>
            </a:extLst>
          </p:cNvPr>
          <p:cNvSpPr txBox="1">
            <a:spLocks/>
          </p:cNvSpPr>
          <p:nvPr/>
        </p:nvSpPr>
        <p:spPr>
          <a:xfrm>
            <a:off x="6407095" y="4633300"/>
            <a:ext cx="1877573" cy="79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UTILITATS DEL NOU SISTEMA IMPLEMENTAT</a:t>
            </a:r>
          </a:p>
        </p:txBody>
      </p:sp>
    </p:spTree>
    <p:extLst>
      <p:ext uri="{BB962C8B-B14F-4D97-AF65-F5344CB8AC3E}">
        <p14:creationId xmlns:p14="http://schemas.microsoft.com/office/powerpoint/2010/main" val="365112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2159F-7029-45D2-9A55-3D669C8D36A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19AC6B01-71DE-4513-B815-4D8DC7FC78D0}"/>
              </a:ext>
            </a:extLst>
          </p:cNvPr>
          <p:cNvSpPr txBox="1">
            <a:spLocks/>
          </p:cNvSpPr>
          <p:nvPr/>
        </p:nvSpPr>
        <p:spPr>
          <a:xfrm>
            <a:off x="6732240" y="836712"/>
            <a:ext cx="2160240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METODOLOGIA</a:t>
            </a:r>
          </a:p>
        </p:txBody>
      </p:sp>
      <p:grpSp>
        <p:nvGrpSpPr>
          <p:cNvPr id="22" name="Google Shape;790;p63">
            <a:extLst>
              <a:ext uri="{FF2B5EF4-FFF2-40B4-BE49-F238E27FC236}">
                <a16:creationId xmlns:a16="http://schemas.microsoft.com/office/drawing/2014/main" id="{23E71DC8-6283-4127-832B-6321B52C9234}"/>
              </a:ext>
            </a:extLst>
          </p:cNvPr>
          <p:cNvGrpSpPr/>
          <p:nvPr/>
        </p:nvGrpSpPr>
        <p:grpSpPr>
          <a:xfrm>
            <a:off x="1722804" y="2575927"/>
            <a:ext cx="5147940" cy="3373353"/>
            <a:chOff x="2333975" y="1523425"/>
            <a:chExt cx="4425747" cy="2900113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23" name="Google Shape;791;p63">
              <a:extLst>
                <a:ext uri="{FF2B5EF4-FFF2-40B4-BE49-F238E27FC236}">
                  <a16:creationId xmlns:a16="http://schemas.microsoft.com/office/drawing/2014/main" id="{F4EA6335-043F-4D16-8769-B574D0E47BB5}"/>
                </a:ext>
              </a:extLst>
            </p:cNvPr>
            <p:cNvGrpSpPr/>
            <p:nvPr/>
          </p:nvGrpSpPr>
          <p:grpSpPr>
            <a:xfrm>
              <a:off x="2333975" y="1523425"/>
              <a:ext cx="4425747" cy="2900113"/>
              <a:chOff x="2333975" y="1523425"/>
              <a:chExt cx="4425747" cy="2900113"/>
            </a:xfrm>
            <a:grpFill/>
          </p:grpSpPr>
          <p:sp>
            <p:nvSpPr>
              <p:cNvPr id="33" name="Google Shape;792;p63">
                <a:extLst>
                  <a:ext uri="{FF2B5EF4-FFF2-40B4-BE49-F238E27FC236}">
                    <a16:creationId xmlns:a16="http://schemas.microsoft.com/office/drawing/2014/main" id="{E8E5A981-825F-4BED-91EB-6BA29DEBC583}"/>
                  </a:ext>
                </a:extLst>
              </p:cNvPr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pFill/>
              <a:ln w="38100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innerShdw blurRad="114300">
                  <a:prstClr val="black"/>
                </a:inn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cxnSp>
            <p:nvCxnSpPr>
              <p:cNvPr id="34" name="Google Shape;793;p63">
                <a:extLst>
                  <a:ext uri="{FF2B5EF4-FFF2-40B4-BE49-F238E27FC236}">
                    <a16:creationId xmlns:a16="http://schemas.microsoft.com/office/drawing/2014/main" id="{335138F9-F6B4-4824-9587-463C16AEA002}"/>
                  </a:ext>
                </a:extLst>
              </p:cNvPr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40" name="Google Shape;798;p63">
                <a:extLst>
                  <a:ext uri="{FF2B5EF4-FFF2-40B4-BE49-F238E27FC236}">
                    <a16:creationId xmlns:a16="http://schemas.microsoft.com/office/drawing/2014/main" id="{3938BE55-73B5-4F2B-A36A-49C827744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3628" y="2442469"/>
                <a:ext cx="226094" cy="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41" name="Google Shape;800;p63">
                <a:extLst>
                  <a:ext uri="{FF2B5EF4-FFF2-40B4-BE49-F238E27FC236}">
                    <a16:creationId xmlns:a16="http://schemas.microsoft.com/office/drawing/2014/main" id="{B3DE819F-A822-49A3-8624-CD224CE0CF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3975" y="3667060"/>
                <a:ext cx="279883" cy="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42" name="Google Shape;801;p63">
                <a:extLst>
                  <a:ext uri="{FF2B5EF4-FFF2-40B4-BE49-F238E27FC236}">
                    <a16:creationId xmlns:a16="http://schemas.microsoft.com/office/drawing/2014/main" id="{DDD79275-DD19-440D-A9F6-BCA6405B028F}"/>
                  </a:ext>
                </a:extLst>
              </p:cNvPr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38" name="Google Shape;796;p63">
                <a:extLst>
                  <a:ext uri="{FF2B5EF4-FFF2-40B4-BE49-F238E27FC236}">
                    <a16:creationId xmlns:a16="http://schemas.microsoft.com/office/drawing/2014/main" id="{E5413870-F8B2-4D1F-AEA1-085DF9FC85DF}"/>
                  </a:ext>
                </a:extLst>
              </p:cNvPr>
              <p:cNvSpPr/>
              <p:nvPr/>
            </p:nvSpPr>
            <p:spPr>
              <a:xfrm rot="5400000">
                <a:off x="2597765" y="3562346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pFill/>
              <a:ln w="38100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innerShdw blurRad="114300">
                  <a:prstClr val="black"/>
                </a:inn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7" name="Google Shape;795;p63">
                <a:extLst>
                  <a:ext uri="{FF2B5EF4-FFF2-40B4-BE49-F238E27FC236}">
                    <a16:creationId xmlns:a16="http://schemas.microsoft.com/office/drawing/2014/main" id="{9537B196-6B63-410C-8FA4-737B39EAE4B1}"/>
                  </a:ext>
                </a:extLst>
              </p:cNvPr>
              <p:cNvSpPr/>
              <p:nvPr/>
            </p:nvSpPr>
            <p:spPr>
              <a:xfrm rot="5400000">
                <a:off x="5222154" y="4198017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pFill/>
              <a:ln w="38100" cap="flat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innerShdw blurRad="114300">
                  <a:prstClr val="black"/>
                </a:inn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24" name="Google Shape;802;p63">
              <a:extLst>
                <a:ext uri="{FF2B5EF4-FFF2-40B4-BE49-F238E27FC236}">
                  <a16:creationId xmlns:a16="http://schemas.microsoft.com/office/drawing/2014/main" id="{D29A9A9B-5082-4CEB-9857-9F7BE5FE871B}"/>
                </a:ext>
              </a:extLst>
            </p:cNvPr>
            <p:cNvGrpSpPr/>
            <p:nvPr/>
          </p:nvGrpSpPr>
          <p:grpSpPr>
            <a:xfrm>
              <a:off x="2691784" y="1805334"/>
              <a:ext cx="3761071" cy="2517610"/>
              <a:chOff x="2691784" y="1805334"/>
              <a:chExt cx="3761071" cy="2517610"/>
            </a:xfrm>
            <a:grpFill/>
          </p:grpSpPr>
          <p:sp>
            <p:nvSpPr>
              <p:cNvPr id="25" name="Google Shape;803;p63">
                <a:extLst>
                  <a:ext uri="{FF2B5EF4-FFF2-40B4-BE49-F238E27FC236}">
                    <a16:creationId xmlns:a16="http://schemas.microsoft.com/office/drawing/2014/main" id="{D95972F9-4B2F-4446-B340-88627C7065E4}"/>
                  </a:ext>
                </a:extLst>
              </p:cNvPr>
              <p:cNvSpPr/>
              <p:nvPr/>
            </p:nvSpPr>
            <p:spPr>
              <a:xfrm>
                <a:off x="4306152" y="4282577"/>
                <a:ext cx="937412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6" name="Google Shape;804;p63">
                <a:extLst>
                  <a:ext uri="{FF2B5EF4-FFF2-40B4-BE49-F238E27FC236}">
                    <a16:creationId xmlns:a16="http://schemas.microsoft.com/office/drawing/2014/main" id="{3AE1D6ED-931F-47FA-BE28-4A7E02995D24}"/>
                  </a:ext>
                </a:extLst>
              </p:cNvPr>
              <p:cNvSpPr/>
              <p:nvPr/>
            </p:nvSpPr>
            <p:spPr>
              <a:xfrm>
                <a:off x="2691784" y="3787868"/>
                <a:ext cx="1916675" cy="535076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7" name="Google Shape;805;p63">
                <a:extLst>
                  <a:ext uri="{FF2B5EF4-FFF2-40B4-BE49-F238E27FC236}">
                    <a16:creationId xmlns:a16="http://schemas.microsoft.com/office/drawing/2014/main" id="{99949C29-F0EC-4CC2-8911-EF5AB868C758}"/>
                  </a:ext>
                </a:extLst>
              </p:cNvPr>
              <p:cNvSpPr/>
              <p:nvPr/>
            </p:nvSpPr>
            <p:spPr>
              <a:xfrm>
                <a:off x="2691784" y="3036724"/>
                <a:ext cx="1020483" cy="509528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9" name="Google Shape;806;p63">
                <a:extLst>
                  <a:ext uri="{FF2B5EF4-FFF2-40B4-BE49-F238E27FC236}">
                    <a16:creationId xmlns:a16="http://schemas.microsoft.com/office/drawing/2014/main" id="{B02EF7B2-9247-49AA-A2C6-AA0BC99F0832}"/>
                  </a:ext>
                </a:extLst>
              </p:cNvPr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0" name="Google Shape;807;p63">
                <a:extLst>
                  <a:ext uri="{FF2B5EF4-FFF2-40B4-BE49-F238E27FC236}">
                    <a16:creationId xmlns:a16="http://schemas.microsoft.com/office/drawing/2014/main" id="{873FDE7F-24BA-4F95-B816-3052438792AE}"/>
                  </a:ext>
                </a:extLst>
              </p:cNvPr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1" name="Google Shape;808;p63">
                <a:extLst>
                  <a:ext uri="{FF2B5EF4-FFF2-40B4-BE49-F238E27FC236}">
                    <a16:creationId xmlns:a16="http://schemas.microsoft.com/office/drawing/2014/main" id="{219407A5-5DD5-45D3-9B0D-A1110067A374}"/>
                  </a:ext>
                </a:extLst>
              </p:cNvPr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32" name="Google Shape;809;p63">
                <a:extLst>
                  <a:ext uri="{FF2B5EF4-FFF2-40B4-BE49-F238E27FC236}">
                    <a16:creationId xmlns:a16="http://schemas.microsoft.com/office/drawing/2014/main" id="{FE0DFE6C-2D6C-455B-A0ED-CE11BF59A107}"/>
                  </a:ext>
                </a:extLst>
              </p:cNvPr>
              <p:cNvSpPr/>
              <p:nvPr/>
            </p:nvSpPr>
            <p:spPr>
              <a:xfrm>
                <a:off x="5447728" y="4282577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grp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sp>
        <p:nvSpPr>
          <p:cNvPr id="43" name="Google Shape;796;p63">
            <a:extLst>
              <a:ext uri="{FF2B5EF4-FFF2-40B4-BE49-F238E27FC236}">
                <a16:creationId xmlns:a16="http://schemas.microsoft.com/office/drawing/2014/main" id="{BAD74079-3953-484D-8C92-480691BF484F}"/>
              </a:ext>
            </a:extLst>
          </p:cNvPr>
          <p:cNvSpPr/>
          <p:nvPr/>
        </p:nvSpPr>
        <p:spPr>
          <a:xfrm rot="5400000">
            <a:off x="6345434" y="3509811"/>
            <a:ext cx="281041" cy="243603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810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innerShdw blurRad="114300">
              <a:prstClr val="black"/>
            </a:inn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Google Shape;308;p44">
            <a:extLst>
              <a:ext uri="{FF2B5EF4-FFF2-40B4-BE49-F238E27FC236}">
                <a16:creationId xmlns:a16="http://schemas.microsoft.com/office/drawing/2014/main" id="{24C7DA42-34F2-4756-96F7-7D21F36D7F47}"/>
              </a:ext>
            </a:extLst>
          </p:cNvPr>
          <p:cNvSpPr txBox="1">
            <a:spLocks/>
          </p:cNvSpPr>
          <p:nvPr/>
        </p:nvSpPr>
        <p:spPr>
          <a:xfrm>
            <a:off x="3796634" y="1877658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MARÇ - JUNY</a:t>
            </a:r>
          </a:p>
        </p:txBody>
      </p:sp>
      <p:sp>
        <p:nvSpPr>
          <p:cNvPr id="53" name="Google Shape;308;p44">
            <a:extLst>
              <a:ext uri="{FF2B5EF4-FFF2-40B4-BE49-F238E27FC236}">
                <a16:creationId xmlns:a16="http://schemas.microsoft.com/office/drawing/2014/main" id="{B5C17106-4F3E-494D-9660-B7D10B1F99C0}"/>
              </a:ext>
            </a:extLst>
          </p:cNvPr>
          <p:cNvSpPr txBox="1">
            <a:spLocks/>
          </p:cNvSpPr>
          <p:nvPr/>
        </p:nvSpPr>
        <p:spPr>
          <a:xfrm>
            <a:off x="323528" y="4808175"/>
            <a:ext cx="1505679" cy="361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28 JUNY</a:t>
            </a:r>
          </a:p>
        </p:txBody>
      </p:sp>
      <p:sp>
        <p:nvSpPr>
          <p:cNvPr id="54" name="Google Shape;308;p44">
            <a:extLst>
              <a:ext uri="{FF2B5EF4-FFF2-40B4-BE49-F238E27FC236}">
                <a16:creationId xmlns:a16="http://schemas.microsoft.com/office/drawing/2014/main" id="{17A34CF4-090C-4C2A-A993-9699FC148036}"/>
              </a:ext>
            </a:extLst>
          </p:cNvPr>
          <p:cNvSpPr txBox="1">
            <a:spLocks/>
          </p:cNvSpPr>
          <p:nvPr/>
        </p:nvSpPr>
        <p:spPr>
          <a:xfrm>
            <a:off x="3132241" y="2114907"/>
            <a:ext cx="3516612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INFORMES INICIAL, PROGRÉS, FINAL</a:t>
            </a:r>
          </a:p>
        </p:txBody>
      </p:sp>
      <p:sp>
        <p:nvSpPr>
          <p:cNvPr id="56" name="Google Shape;308;p44">
            <a:extLst>
              <a:ext uri="{FF2B5EF4-FFF2-40B4-BE49-F238E27FC236}">
                <a16:creationId xmlns:a16="http://schemas.microsoft.com/office/drawing/2014/main" id="{1EB05114-F024-409C-8EA1-6C8EC66F9131}"/>
              </a:ext>
            </a:extLst>
          </p:cNvPr>
          <p:cNvSpPr txBox="1">
            <a:spLocks/>
          </p:cNvSpPr>
          <p:nvPr/>
        </p:nvSpPr>
        <p:spPr>
          <a:xfrm>
            <a:off x="6607756" y="3331936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27 JUNY</a:t>
            </a:r>
          </a:p>
        </p:txBody>
      </p:sp>
      <p:sp>
        <p:nvSpPr>
          <p:cNvPr id="57" name="Google Shape;308;p44">
            <a:extLst>
              <a:ext uri="{FF2B5EF4-FFF2-40B4-BE49-F238E27FC236}">
                <a16:creationId xmlns:a16="http://schemas.microsoft.com/office/drawing/2014/main" id="{7D6E1A09-9628-4BFB-87C1-AE3838121F60}"/>
              </a:ext>
            </a:extLst>
          </p:cNvPr>
          <p:cNvSpPr txBox="1">
            <a:spLocks/>
          </p:cNvSpPr>
          <p:nvPr/>
        </p:nvSpPr>
        <p:spPr>
          <a:xfrm>
            <a:off x="6765725" y="3555083"/>
            <a:ext cx="1889184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PRESENTACIÓ</a:t>
            </a:r>
          </a:p>
        </p:txBody>
      </p:sp>
      <p:sp>
        <p:nvSpPr>
          <p:cNvPr id="58" name="Google Shape;308;p44">
            <a:extLst>
              <a:ext uri="{FF2B5EF4-FFF2-40B4-BE49-F238E27FC236}">
                <a16:creationId xmlns:a16="http://schemas.microsoft.com/office/drawing/2014/main" id="{4F5D6B1B-3496-4D27-85A8-CE6737FECCC9}"/>
              </a:ext>
            </a:extLst>
          </p:cNvPr>
          <p:cNvSpPr txBox="1">
            <a:spLocks/>
          </p:cNvSpPr>
          <p:nvPr/>
        </p:nvSpPr>
        <p:spPr>
          <a:xfrm>
            <a:off x="323528" y="4989162"/>
            <a:ext cx="1505679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DOSSIER</a:t>
            </a:r>
          </a:p>
        </p:txBody>
      </p:sp>
      <p:sp>
        <p:nvSpPr>
          <p:cNvPr id="59" name="Google Shape;308;p44">
            <a:extLst>
              <a:ext uri="{FF2B5EF4-FFF2-40B4-BE49-F238E27FC236}">
                <a16:creationId xmlns:a16="http://schemas.microsoft.com/office/drawing/2014/main" id="{AA101705-07A9-43C6-AC97-D68816795B87}"/>
              </a:ext>
            </a:extLst>
          </p:cNvPr>
          <p:cNvSpPr txBox="1">
            <a:spLocks/>
          </p:cNvSpPr>
          <p:nvPr/>
        </p:nvSpPr>
        <p:spPr>
          <a:xfrm>
            <a:off x="4105945" y="4751913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12 JULIOL</a:t>
            </a:r>
          </a:p>
        </p:txBody>
      </p:sp>
      <p:sp>
        <p:nvSpPr>
          <p:cNvPr id="60" name="Google Shape;308;p44">
            <a:extLst>
              <a:ext uri="{FF2B5EF4-FFF2-40B4-BE49-F238E27FC236}">
                <a16:creationId xmlns:a16="http://schemas.microsoft.com/office/drawing/2014/main" id="{B0CF6E3A-103F-4F72-942B-A06EC29C442C}"/>
              </a:ext>
            </a:extLst>
          </p:cNvPr>
          <p:cNvSpPr txBox="1">
            <a:spLocks/>
          </p:cNvSpPr>
          <p:nvPr/>
        </p:nvSpPr>
        <p:spPr>
          <a:xfrm>
            <a:off x="3441552" y="4989162"/>
            <a:ext cx="3516612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DEFENSA TFG</a:t>
            </a:r>
          </a:p>
        </p:txBody>
      </p:sp>
    </p:spTree>
    <p:extLst>
      <p:ext uri="{BB962C8B-B14F-4D97-AF65-F5344CB8AC3E}">
        <p14:creationId xmlns:p14="http://schemas.microsoft.com/office/powerpoint/2010/main" val="8945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2159F-7029-45D2-9A55-3D669C8D36A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19AC6B01-71DE-4513-B815-4D8DC7FC78D0}"/>
              </a:ext>
            </a:extLst>
          </p:cNvPr>
          <p:cNvSpPr txBox="1">
            <a:spLocks/>
          </p:cNvSpPr>
          <p:nvPr/>
        </p:nvSpPr>
        <p:spPr>
          <a:xfrm>
            <a:off x="6732240" y="836712"/>
            <a:ext cx="2160240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METODOLOGIA</a:t>
            </a:r>
          </a:p>
        </p:txBody>
      </p:sp>
      <p:pic>
        <p:nvPicPr>
          <p:cNvPr id="28" name="Picture 6" descr="El futuro del trabajo: La Agilidad llega al “mainstream”">
            <a:extLst>
              <a:ext uri="{FF2B5EF4-FFF2-40B4-BE49-F238E27FC236}">
                <a16:creationId xmlns:a16="http://schemas.microsoft.com/office/drawing/2014/main" id="{47309E0A-8EBC-40F6-AAD9-D547701BF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633" y="1052736"/>
            <a:ext cx="2678001" cy="28005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308;p44">
            <a:extLst>
              <a:ext uri="{FF2B5EF4-FFF2-40B4-BE49-F238E27FC236}">
                <a16:creationId xmlns:a16="http://schemas.microsoft.com/office/drawing/2014/main" id="{7ACD6EDE-1E98-4C70-A46A-7ECAD8F54B49}"/>
              </a:ext>
            </a:extLst>
          </p:cNvPr>
          <p:cNvSpPr txBox="1">
            <a:spLocks/>
          </p:cNvSpPr>
          <p:nvPr/>
        </p:nvSpPr>
        <p:spPr>
          <a:xfrm>
            <a:off x="6632326" y="2995599"/>
            <a:ext cx="108012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KANBAN</a:t>
            </a:r>
          </a:p>
        </p:txBody>
      </p:sp>
      <p:sp>
        <p:nvSpPr>
          <p:cNvPr id="36" name="Google Shape;308;p44">
            <a:extLst>
              <a:ext uri="{FF2B5EF4-FFF2-40B4-BE49-F238E27FC236}">
                <a16:creationId xmlns:a16="http://schemas.microsoft.com/office/drawing/2014/main" id="{D5B515E2-E642-4CF2-B552-7F31C2EE8488}"/>
              </a:ext>
            </a:extLst>
          </p:cNvPr>
          <p:cNvSpPr txBox="1">
            <a:spLocks/>
          </p:cNvSpPr>
          <p:nvPr/>
        </p:nvSpPr>
        <p:spPr>
          <a:xfrm>
            <a:off x="6632326" y="1822632"/>
            <a:ext cx="108012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16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JIRA</a:t>
            </a:r>
          </a:p>
        </p:txBody>
      </p:sp>
      <p:sp>
        <p:nvSpPr>
          <p:cNvPr id="39" name="Google Shape;308;p44">
            <a:extLst>
              <a:ext uri="{FF2B5EF4-FFF2-40B4-BE49-F238E27FC236}">
                <a16:creationId xmlns:a16="http://schemas.microsoft.com/office/drawing/2014/main" id="{707D5CDD-B229-4963-BDFD-453CBDA40FF8}"/>
              </a:ext>
            </a:extLst>
          </p:cNvPr>
          <p:cNvSpPr txBox="1">
            <a:spLocks/>
          </p:cNvSpPr>
          <p:nvPr/>
        </p:nvSpPr>
        <p:spPr>
          <a:xfrm>
            <a:off x="1043608" y="2995599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DIAGRAMA DE GANTT</a:t>
            </a:r>
          </a:p>
        </p:txBody>
      </p:sp>
      <p:cxnSp>
        <p:nvCxnSpPr>
          <p:cNvPr id="47" name="Google Shape;749;p62">
            <a:extLst>
              <a:ext uri="{FF2B5EF4-FFF2-40B4-BE49-F238E27FC236}">
                <a16:creationId xmlns:a16="http://schemas.microsoft.com/office/drawing/2014/main" id="{994E2C9D-E62E-4789-8580-45A4361BA4E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7172386" y="2219808"/>
            <a:ext cx="0" cy="775791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sp>
        <p:nvSpPr>
          <p:cNvPr id="48" name="Google Shape;308;p44">
            <a:extLst>
              <a:ext uri="{FF2B5EF4-FFF2-40B4-BE49-F238E27FC236}">
                <a16:creationId xmlns:a16="http://schemas.microsoft.com/office/drawing/2014/main" id="{F232EAD1-53C8-40EE-A4A1-6F0EBC65EF8C}"/>
              </a:ext>
            </a:extLst>
          </p:cNvPr>
          <p:cNvSpPr txBox="1">
            <a:spLocks/>
          </p:cNvSpPr>
          <p:nvPr/>
        </p:nvSpPr>
        <p:spPr>
          <a:xfrm>
            <a:off x="1043608" y="1822632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BACKLOG</a:t>
            </a:r>
          </a:p>
        </p:txBody>
      </p:sp>
      <p:cxnSp>
        <p:nvCxnSpPr>
          <p:cNvPr id="49" name="Google Shape;749;p62">
            <a:extLst>
              <a:ext uri="{FF2B5EF4-FFF2-40B4-BE49-F238E27FC236}">
                <a16:creationId xmlns:a16="http://schemas.microsoft.com/office/drawing/2014/main" id="{1CD3F2EA-7995-49CF-8630-3F9D5BDD5090}"/>
              </a:ext>
            </a:extLst>
          </p:cNvPr>
          <p:cNvCxnSpPr>
            <a:cxnSpLocks/>
            <a:stCxn id="48" idx="2"/>
            <a:endCxn id="39" idx="0"/>
          </p:cNvCxnSpPr>
          <p:nvPr/>
        </p:nvCxnSpPr>
        <p:spPr>
          <a:xfrm>
            <a:off x="2123728" y="2219808"/>
            <a:ext cx="0" cy="775791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diamond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  <p:pic>
        <p:nvPicPr>
          <p:cNvPr id="50" name="Imagen 49">
            <a:extLst>
              <a:ext uri="{FF2B5EF4-FFF2-40B4-BE49-F238E27FC236}">
                <a16:creationId xmlns:a16="http://schemas.microsoft.com/office/drawing/2014/main" id="{DD73BBBE-F933-4471-9E79-6BEDB9D5D4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01" y="4005065"/>
            <a:ext cx="4048307" cy="2431139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innerShdw blurRad="114300">
              <a:prstClr val="black"/>
            </a:innerShdw>
          </a:effectLst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D058A2EC-6E61-477E-A32E-6BBD586B337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4005064"/>
            <a:ext cx="3888297" cy="2431139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617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2159F-7029-45D2-9A55-3D669C8D36A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19AC6B01-71DE-4513-B815-4D8DC7FC78D0}"/>
              </a:ext>
            </a:extLst>
          </p:cNvPr>
          <p:cNvSpPr txBox="1">
            <a:spLocks/>
          </p:cNvSpPr>
          <p:nvPr/>
        </p:nvSpPr>
        <p:spPr>
          <a:xfrm>
            <a:off x="6012160" y="836712"/>
            <a:ext cx="2880320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DESENVOLUPAMENT</a:t>
            </a:r>
          </a:p>
        </p:txBody>
      </p:sp>
      <p:sp>
        <p:nvSpPr>
          <p:cNvPr id="4" name="Google Shape;308;p44">
            <a:extLst>
              <a:ext uri="{FF2B5EF4-FFF2-40B4-BE49-F238E27FC236}">
                <a16:creationId xmlns:a16="http://schemas.microsoft.com/office/drawing/2014/main" id="{624C7231-38AC-4740-A7C0-B04466AF9784}"/>
              </a:ext>
            </a:extLst>
          </p:cNvPr>
          <p:cNvSpPr txBox="1">
            <a:spLocks/>
          </p:cNvSpPr>
          <p:nvPr/>
        </p:nvSpPr>
        <p:spPr>
          <a:xfrm>
            <a:off x="1547664" y="1844824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DIAGRAMES</a:t>
            </a:r>
          </a:p>
        </p:txBody>
      </p:sp>
      <p:sp>
        <p:nvSpPr>
          <p:cNvPr id="5" name="Google Shape;308;p44">
            <a:extLst>
              <a:ext uri="{FF2B5EF4-FFF2-40B4-BE49-F238E27FC236}">
                <a16:creationId xmlns:a16="http://schemas.microsoft.com/office/drawing/2014/main" id="{CD9E7F0A-B061-43B9-89E9-1CB0681D7370}"/>
              </a:ext>
            </a:extLst>
          </p:cNvPr>
          <p:cNvSpPr txBox="1">
            <a:spLocks/>
          </p:cNvSpPr>
          <p:nvPr/>
        </p:nvSpPr>
        <p:spPr>
          <a:xfrm>
            <a:off x="5927092" y="1844824"/>
            <a:ext cx="2160240" cy="397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PROTOTIP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C302AAD-9C26-43DF-BD2B-6B8E706D108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98" y="2475460"/>
            <a:ext cx="4177301" cy="2761527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C0032B-B9C2-476B-9170-B69C62BCA9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36" y="2475460"/>
            <a:ext cx="1825144" cy="3600400"/>
          </a:xfrm>
          <a:prstGeom prst="rect">
            <a:avLst/>
          </a:prstGeom>
          <a:ln w="12700"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5D8E74-AF3B-4DE5-B6AF-1033BADD104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23" y="2475460"/>
            <a:ext cx="1852185" cy="3600400"/>
          </a:xfrm>
          <a:prstGeom prst="rect">
            <a:avLst/>
          </a:prstGeom>
          <a:ln w="12700"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B57BD76-C978-4A05-BFA0-4CFC4C3B1766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7" r="2264" b="17770"/>
          <a:stretch/>
        </p:blipFill>
        <p:spPr bwMode="auto">
          <a:xfrm>
            <a:off x="395536" y="5337123"/>
            <a:ext cx="4177302" cy="738737"/>
          </a:xfrm>
          <a:prstGeom prst="rect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369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D832159F-7029-45D2-9A55-3D669C8D36A0}"/>
              </a:ext>
            </a:extLst>
          </p:cNvPr>
          <p:cNvSpPr/>
          <p:nvPr/>
        </p:nvSpPr>
        <p:spPr>
          <a:xfrm>
            <a:off x="6174" y="6171108"/>
            <a:ext cx="1403648" cy="6868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1" name="Google Shape;308;p44">
            <a:extLst>
              <a:ext uri="{FF2B5EF4-FFF2-40B4-BE49-F238E27FC236}">
                <a16:creationId xmlns:a16="http://schemas.microsoft.com/office/drawing/2014/main" id="{19AC6B01-71DE-4513-B815-4D8DC7FC78D0}"/>
              </a:ext>
            </a:extLst>
          </p:cNvPr>
          <p:cNvSpPr txBox="1">
            <a:spLocks/>
          </p:cNvSpPr>
          <p:nvPr/>
        </p:nvSpPr>
        <p:spPr>
          <a:xfrm>
            <a:off x="6012160" y="836712"/>
            <a:ext cx="2880320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DESENVOLUPAMENT</a:t>
            </a:r>
          </a:p>
        </p:txBody>
      </p:sp>
      <p:pic>
        <p:nvPicPr>
          <p:cNvPr id="1026" name="Picture 2" descr="0048: MVC Part I - Introduction to the Model-View-Controller | gtkDcoding">
            <a:extLst>
              <a:ext uri="{FF2B5EF4-FFF2-40B4-BE49-F238E27FC236}">
                <a16:creationId xmlns:a16="http://schemas.microsoft.com/office/drawing/2014/main" id="{479354B9-B7B4-4677-A824-B6FE9F8D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564904"/>
            <a:ext cx="4762500" cy="39433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308;p44">
            <a:extLst>
              <a:ext uri="{FF2B5EF4-FFF2-40B4-BE49-F238E27FC236}">
                <a16:creationId xmlns:a16="http://schemas.microsoft.com/office/drawing/2014/main" id="{56CFFFBE-1ED9-46FA-B803-F028A5BBB8E1}"/>
              </a:ext>
            </a:extLst>
          </p:cNvPr>
          <p:cNvSpPr txBox="1">
            <a:spLocks/>
          </p:cNvSpPr>
          <p:nvPr/>
        </p:nvSpPr>
        <p:spPr>
          <a:xfrm>
            <a:off x="2771800" y="1787681"/>
            <a:ext cx="4176464" cy="41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fontAlgn="auto"/>
            <a:r>
              <a:rPr lang="ca-ES" sz="2000" b="1" u="sng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MVC</a:t>
            </a:r>
            <a:r>
              <a:rPr lang="ca-E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Roboto Condensed Light" panose="020B0604020202020204" charset="0"/>
                <a:ea typeface="Roboto Condensed Light" panose="020B0604020202020204" charset="0"/>
              </a:rPr>
              <a:t> (Model Vista Controlador)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6E664C-093B-4647-A52A-E311ED846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938" y="2564904"/>
            <a:ext cx="3474386" cy="367240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894002"/>
      </p:ext>
    </p:extLst>
  </p:cSld>
  <p:clrMapOvr>
    <a:masterClrMapping/>
  </p:clrMapOvr>
</p:sld>
</file>

<file path=ppt/theme/theme1.xml><?xml version="1.0" encoding="utf-8"?>
<a:theme xmlns:a="http://schemas.openxmlformats.org/drawingml/2006/main" name="Disseny personalitzat">
  <a:themeElements>
    <a:clrScheme name="Disseny personalitza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seny personalitza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seny personalitza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seny personalitza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seny personalitza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seny personalitza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seny personalitza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seny personalitza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ny personalitza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ny personalitza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ny personalitza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ny personalitza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ny personalitza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seny personalitza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19499</TotalTime>
  <Words>224</Words>
  <Application>Microsoft Office PowerPoint</Application>
  <PresentationFormat>Presentación en pantalla (4:3)</PresentationFormat>
  <Paragraphs>101</Paragraphs>
  <Slides>15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Roboto Condensed Light</vt:lpstr>
      <vt:lpstr>Squada One</vt:lpstr>
      <vt:lpstr>Times New Roman</vt:lpstr>
      <vt:lpstr>Disseny personalitzat</vt:lpstr>
      <vt:lpstr>Angel Sacristán Ruiz 1457243 Tutoritzat per Marc Talló Sendra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GRÀCIES!</vt:lpstr>
    </vt:vector>
  </TitlesOfParts>
  <Company>UAB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Rectorat</dc:creator>
  <cp:lastModifiedBy>Angel Sacristán Ruiz</cp:lastModifiedBy>
  <cp:revision>514</cp:revision>
  <dcterms:created xsi:type="dcterms:W3CDTF">2003-10-01T11:49:03Z</dcterms:created>
  <dcterms:modified xsi:type="dcterms:W3CDTF">2021-06-27T20:57:21Z</dcterms:modified>
</cp:coreProperties>
</file>